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x="12192000" cy="6858000"/>
  <p:notesSz cx="6858000" cy="9144000"/>
  <p:defaultTextStyle>
    <a:defPPr marL="0" marR="0" indent="0" algn="l" defTabSz="91435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35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35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35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35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35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35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35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35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35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BBCA65-D42D-434D-801A-99931B977A3B}" v="7" dt="2026-06-05T08:12:14.83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E9EFFF"/>
          </a:solidFill>
        </a:fill>
      </a:tcStyle>
    </a:wholeTbl>
    <a:band2H>
      <a:tcTxStyle/>
      <a:tcStyle>
        <a:tcBdr/>
        <a:fill>
          <a:solidFill>
            <a:schemeClr val="accent2">
              <a:hueOff val="187597"/>
              <a:satOff val="2150"/>
              <a:lumOff val="16012"/>
            </a:schemeClr>
          </a:solidFill>
        </a:fill>
      </a:tcStyle>
    </a:band2H>
    <a:firstCol>
      <a:tcTxStyle b="on" i="off">
        <a:fontRef idx="min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3"/>
          </a:solidFill>
        </a:fill>
      </a:tcStyle>
    </a:firstCol>
    <a:lastRow>
      <a:tcTxStyle b="on" i="off">
        <a:fontRef idx="min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381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3"/>
          </a:solidFill>
        </a:fill>
      </a:tcStyle>
    </a:lastRow>
    <a:firstRow>
      <a:tcTxStyle b="on" i="off">
        <a:fontRef idx="min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381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3"/>
          </a:solidFill>
        </a:fill>
      </a:tcStyle>
    </a:firstRow>
  </a:tblStyle>
  <a:tblStyle styleId="{C7B018BB-80A7-4F77-B60F-C8B233D01FF8}" styleName="">
    <a:tblBg/>
    <a:wholeTbl>
      <a:tcTxStyle b="off" i="off">
        <a:fontRef idx="major">
          <a:srgbClr val="000000"/>
        </a:fontRef>
        <a:srgbClr val="000000"/>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D2DDFF"/>
          </a:solidFill>
        </a:fill>
      </a:tcStyle>
    </a:wholeTbl>
    <a:band2H>
      <a:tcTxStyle/>
      <a:tcStyle>
        <a:tcBdr/>
        <a:fill>
          <a:solidFill>
            <a:srgbClr val="EAEFFF"/>
          </a:solidFill>
        </a:fill>
      </a:tcStyle>
    </a:band2H>
    <a:firstCol>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1"/>
          </a:solidFill>
        </a:fill>
      </a:tcStyle>
    </a:firstCol>
    <a:lastRow>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381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1"/>
          </a:solidFill>
        </a:fill>
      </a:tcStyle>
    </a:lastRow>
    <a:firstRow>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381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E9EFFF"/>
          </a:solidFill>
        </a:fill>
      </a:tcStyle>
    </a:wholeTbl>
    <a:band2H>
      <a:tcTxStyle/>
      <a:tcStyle>
        <a:tcBdr/>
        <a:fill>
          <a:solidFill>
            <a:schemeClr val="accent2">
              <a:hueOff val="187597"/>
              <a:satOff val="2150"/>
              <a:lumOff val="16012"/>
            </a:schemeClr>
          </a:solidFill>
        </a:fill>
      </a:tcStyle>
    </a:band2H>
    <a:firstCol>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3"/>
          </a:solidFill>
        </a:fill>
      </a:tcStyle>
    </a:firstCol>
    <a:lastRow>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381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3"/>
          </a:solidFill>
        </a:fill>
      </a:tcStyle>
    </a:lastRow>
    <a:firstRow>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381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FAFAFA"/>
          </a:solidFill>
        </a:fill>
      </a:tcStyle>
    </a:wholeTbl>
    <a:band2H>
      <a:tcTxStyle/>
      <a:tcStyle>
        <a:tcBdr/>
        <a:fill>
          <a:solidFill>
            <a:schemeClr val="accent6">
              <a:lumOff val="4017"/>
            </a:schemeClr>
          </a:solidFill>
        </a:fill>
      </a:tcStyle>
    </a:band2H>
    <a:firstCol>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6"/>
          </a:solidFill>
        </a:fill>
      </a:tcStyle>
    </a:firstCol>
    <a:lastRow>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381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6"/>
          </a:solidFill>
        </a:fill>
      </a:tcStyle>
    </a:lastRow>
    <a:firstRow>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381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2"/>
          </a:solidFill>
        </a:fill>
      </a:tcStyle>
    </a:band2H>
    <a:firstCol>
      <a:tcTxStyle b="on" i="off">
        <a:fontRef idx="major">
          <a:schemeClr val="accent2"/>
        </a:fontRef>
        <a:schemeClr val="accent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2"/>
          </a:solidFill>
        </a:fill>
      </a:tcStyle>
    </a:lastRow>
    <a:firstRow>
      <a:tcTxStyle b="on" i="off">
        <a:fontRef idx="major">
          <a:schemeClr val="accent2"/>
        </a:fontRef>
        <a:schemeClr val="accent2"/>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000000"/>
          </a:solidFill>
        </a:fill>
      </a:tcStyle>
    </a:firstCol>
    <a:lastRow>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381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000000"/>
          </a:solidFill>
        </a:fill>
      </a:tcStyle>
    </a:lastRow>
    <a:firstRow>
      <a:tcTxStyle b="on" i="off">
        <a:fontRef idx="maj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381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o De Bortoli" userId="7b633eca-ba73-41db-99bc-21054d97a1ed" providerId="ADAL" clId="{1888353B-1456-4D9F-914A-64F3BE1D218E}"/>
    <pc:docChg chg="undo custSel modSld modMainMaster modNotesMaster">
      <pc:chgData name="Francesco De Bortoli" userId="7b633eca-ba73-41db-99bc-21054d97a1ed" providerId="ADAL" clId="{1888353B-1456-4D9F-914A-64F3BE1D218E}" dt="2026-06-05T08:12:14.835" v="5" actId="27636"/>
      <pc:docMkLst>
        <pc:docMk/>
      </pc:docMkLst>
      <pc:sldChg chg="modSp">
        <pc:chgData name="Francesco De Bortoli" userId="7b633eca-ba73-41db-99bc-21054d97a1ed" providerId="ADAL" clId="{1888353B-1456-4D9F-914A-64F3BE1D218E}" dt="2026-06-05T08:12:14.683" v="2"/>
        <pc:sldMkLst>
          <pc:docMk/>
          <pc:sldMk cId="0" sldId="256"/>
        </pc:sldMkLst>
        <pc:spChg chg="mod">
          <ac:chgData name="Francesco De Bortoli" userId="7b633eca-ba73-41db-99bc-21054d97a1ed" providerId="ADAL" clId="{1888353B-1456-4D9F-914A-64F3BE1D218E}" dt="2026-06-05T08:12:14.683" v="2"/>
          <ac:spMkLst>
            <pc:docMk/>
            <pc:sldMk cId="0" sldId="256"/>
            <ac:spMk id="543" creationId="{00000000-0000-0000-0000-000000000000}"/>
          </ac:spMkLst>
        </pc:spChg>
        <pc:spChg chg="mod">
          <ac:chgData name="Francesco De Bortoli" userId="7b633eca-ba73-41db-99bc-21054d97a1ed" providerId="ADAL" clId="{1888353B-1456-4D9F-914A-64F3BE1D218E}" dt="2026-06-05T08:12:14.683" v="2"/>
          <ac:spMkLst>
            <pc:docMk/>
            <pc:sldMk cId="0" sldId="256"/>
            <ac:spMk id="544" creationId="{00000000-0000-0000-0000-000000000000}"/>
          </ac:spMkLst>
        </pc:spChg>
      </pc:sldChg>
      <pc:sldChg chg="modSp mod">
        <pc:chgData name="Francesco De Bortoli" userId="7b633eca-ba73-41db-99bc-21054d97a1ed" providerId="ADAL" clId="{1888353B-1456-4D9F-914A-64F3BE1D218E}" dt="2026-06-05T08:12:14.835" v="5" actId="27636"/>
        <pc:sldMkLst>
          <pc:docMk/>
          <pc:sldMk cId="0" sldId="257"/>
        </pc:sldMkLst>
        <pc:spChg chg="mod">
          <ac:chgData name="Francesco De Bortoli" userId="7b633eca-ba73-41db-99bc-21054d97a1ed" providerId="ADAL" clId="{1888353B-1456-4D9F-914A-64F3BE1D218E}" dt="2026-06-05T08:12:14.683" v="2"/>
          <ac:spMkLst>
            <pc:docMk/>
            <pc:sldMk cId="0" sldId="257"/>
            <ac:spMk id="546" creationId="{00000000-0000-0000-0000-000000000000}"/>
          </ac:spMkLst>
        </pc:spChg>
        <pc:spChg chg="mod">
          <ac:chgData name="Francesco De Bortoli" userId="7b633eca-ba73-41db-99bc-21054d97a1ed" providerId="ADAL" clId="{1888353B-1456-4D9F-914A-64F3BE1D218E}" dt="2026-06-05T08:12:14.683" v="2"/>
          <ac:spMkLst>
            <pc:docMk/>
            <pc:sldMk cId="0" sldId="257"/>
            <ac:spMk id="547" creationId="{00000000-0000-0000-0000-000000000000}"/>
          </ac:spMkLst>
        </pc:spChg>
        <pc:spChg chg="mod">
          <ac:chgData name="Francesco De Bortoli" userId="7b633eca-ba73-41db-99bc-21054d97a1ed" providerId="ADAL" clId="{1888353B-1456-4D9F-914A-64F3BE1D218E}" dt="2026-06-05T08:12:14.835" v="5" actId="27636"/>
          <ac:spMkLst>
            <pc:docMk/>
            <pc:sldMk cId="0" sldId="257"/>
            <ac:spMk id="548" creationId="{00000000-0000-0000-0000-000000000000}"/>
          </ac:spMkLst>
        </pc:spChg>
        <pc:picChg chg="mod">
          <ac:chgData name="Francesco De Bortoli" userId="7b633eca-ba73-41db-99bc-21054d97a1ed" providerId="ADAL" clId="{1888353B-1456-4D9F-914A-64F3BE1D218E}" dt="2026-06-05T08:12:14.683" v="2"/>
          <ac:picMkLst>
            <pc:docMk/>
            <pc:sldMk cId="0" sldId="257"/>
            <ac:picMk id="549" creationId="{00000000-0000-0000-0000-000000000000}"/>
          </ac:picMkLst>
        </pc:picChg>
      </pc:sldChg>
      <pc:sldChg chg="modSp">
        <pc:chgData name="Francesco De Bortoli" userId="7b633eca-ba73-41db-99bc-21054d97a1ed" providerId="ADAL" clId="{1888353B-1456-4D9F-914A-64F3BE1D218E}" dt="2026-06-05T08:12:14.683" v="2"/>
        <pc:sldMkLst>
          <pc:docMk/>
          <pc:sldMk cId="0" sldId="258"/>
        </pc:sldMkLst>
        <pc:spChg chg="mod">
          <ac:chgData name="Francesco De Bortoli" userId="7b633eca-ba73-41db-99bc-21054d97a1ed" providerId="ADAL" clId="{1888353B-1456-4D9F-914A-64F3BE1D218E}" dt="2026-06-05T08:12:14.683" v="2"/>
          <ac:spMkLst>
            <pc:docMk/>
            <pc:sldMk cId="0" sldId="258"/>
            <ac:spMk id="551" creationId="{00000000-0000-0000-0000-000000000000}"/>
          </ac:spMkLst>
        </pc:spChg>
        <pc:spChg chg="mod">
          <ac:chgData name="Francesco De Bortoli" userId="7b633eca-ba73-41db-99bc-21054d97a1ed" providerId="ADAL" clId="{1888353B-1456-4D9F-914A-64F3BE1D218E}" dt="2026-06-05T08:12:14.683" v="2"/>
          <ac:spMkLst>
            <pc:docMk/>
            <pc:sldMk cId="0" sldId="258"/>
            <ac:spMk id="552" creationId="{00000000-0000-0000-0000-000000000000}"/>
          </ac:spMkLst>
        </pc:spChg>
        <pc:picChg chg="mod">
          <ac:chgData name="Francesco De Bortoli" userId="7b633eca-ba73-41db-99bc-21054d97a1ed" providerId="ADAL" clId="{1888353B-1456-4D9F-914A-64F3BE1D218E}" dt="2026-06-05T08:12:14.683" v="2"/>
          <ac:picMkLst>
            <pc:docMk/>
            <pc:sldMk cId="0" sldId="258"/>
            <ac:picMk id="553" creationId="{00000000-0000-0000-0000-000000000000}"/>
          </ac:picMkLst>
        </pc:picChg>
      </pc:sldChg>
      <pc:sldChg chg="modSp">
        <pc:chgData name="Francesco De Bortoli" userId="7b633eca-ba73-41db-99bc-21054d97a1ed" providerId="ADAL" clId="{1888353B-1456-4D9F-914A-64F3BE1D218E}" dt="2026-06-05T08:12:14.683" v="2"/>
        <pc:sldMkLst>
          <pc:docMk/>
          <pc:sldMk cId="0" sldId="259"/>
        </pc:sldMkLst>
        <pc:spChg chg="mod">
          <ac:chgData name="Francesco De Bortoli" userId="7b633eca-ba73-41db-99bc-21054d97a1ed" providerId="ADAL" clId="{1888353B-1456-4D9F-914A-64F3BE1D218E}" dt="2026-06-05T08:12:14.683" v="2"/>
          <ac:spMkLst>
            <pc:docMk/>
            <pc:sldMk cId="0" sldId="259"/>
            <ac:spMk id="555" creationId="{00000000-0000-0000-0000-000000000000}"/>
          </ac:spMkLst>
        </pc:spChg>
        <pc:spChg chg="mod">
          <ac:chgData name="Francesco De Bortoli" userId="7b633eca-ba73-41db-99bc-21054d97a1ed" providerId="ADAL" clId="{1888353B-1456-4D9F-914A-64F3BE1D218E}" dt="2026-06-05T08:12:14.683" v="2"/>
          <ac:spMkLst>
            <pc:docMk/>
            <pc:sldMk cId="0" sldId="259"/>
            <ac:spMk id="556" creationId="{00000000-0000-0000-0000-000000000000}"/>
          </ac:spMkLst>
        </pc:spChg>
        <pc:spChg chg="mod">
          <ac:chgData name="Francesco De Bortoli" userId="7b633eca-ba73-41db-99bc-21054d97a1ed" providerId="ADAL" clId="{1888353B-1456-4D9F-914A-64F3BE1D218E}" dt="2026-06-05T08:12:14.683" v="2"/>
          <ac:spMkLst>
            <pc:docMk/>
            <pc:sldMk cId="0" sldId="259"/>
            <ac:spMk id="557" creationId="{00000000-0000-0000-0000-000000000000}"/>
          </ac:spMkLst>
        </pc:spChg>
        <pc:spChg chg="mod">
          <ac:chgData name="Francesco De Bortoli" userId="7b633eca-ba73-41db-99bc-21054d97a1ed" providerId="ADAL" clId="{1888353B-1456-4D9F-914A-64F3BE1D218E}" dt="2026-06-05T08:12:14.683" v="2"/>
          <ac:spMkLst>
            <pc:docMk/>
            <pc:sldMk cId="0" sldId="259"/>
            <ac:spMk id="558" creationId="{00000000-0000-0000-0000-000000000000}"/>
          </ac:spMkLst>
        </pc:spChg>
        <pc:spChg chg="mod">
          <ac:chgData name="Francesco De Bortoli" userId="7b633eca-ba73-41db-99bc-21054d97a1ed" providerId="ADAL" clId="{1888353B-1456-4D9F-914A-64F3BE1D218E}" dt="2026-06-05T08:12:14.683" v="2"/>
          <ac:spMkLst>
            <pc:docMk/>
            <pc:sldMk cId="0" sldId="259"/>
            <ac:spMk id="559" creationId="{00000000-0000-0000-0000-000000000000}"/>
          </ac:spMkLst>
        </pc:spChg>
        <pc:spChg chg="mod">
          <ac:chgData name="Francesco De Bortoli" userId="7b633eca-ba73-41db-99bc-21054d97a1ed" providerId="ADAL" clId="{1888353B-1456-4D9F-914A-64F3BE1D218E}" dt="2026-06-05T08:12:14.683" v="2"/>
          <ac:spMkLst>
            <pc:docMk/>
            <pc:sldMk cId="0" sldId="259"/>
            <ac:spMk id="560" creationId="{00000000-0000-0000-0000-000000000000}"/>
          </ac:spMkLst>
        </pc:spChg>
      </pc:sldChg>
      <pc:sldChg chg="modSp">
        <pc:chgData name="Francesco De Bortoli" userId="7b633eca-ba73-41db-99bc-21054d97a1ed" providerId="ADAL" clId="{1888353B-1456-4D9F-914A-64F3BE1D218E}" dt="2026-06-05T08:12:14.683" v="2"/>
        <pc:sldMkLst>
          <pc:docMk/>
          <pc:sldMk cId="0" sldId="260"/>
        </pc:sldMkLst>
        <pc:spChg chg="mod">
          <ac:chgData name="Francesco De Bortoli" userId="7b633eca-ba73-41db-99bc-21054d97a1ed" providerId="ADAL" clId="{1888353B-1456-4D9F-914A-64F3BE1D218E}" dt="2026-06-05T08:12:14.683" v="2"/>
          <ac:spMkLst>
            <pc:docMk/>
            <pc:sldMk cId="0" sldId="260"/>
            <ac:spMk id="562" creationId="{00000000-0000-0000-0000-000000000000}"/>
          </ac:spMkLst>
        </pc:spChg>
        <pc:spChg chg="mod">
          <ac:chgData name="Francesco De Bortoli" userId="7b633eca-ba73-41db-99bc-21054d97a1ed" providerId="ADAL" clId="{1888353B-1456-4D9F-914A-64F3BE1D218E}" dt="2026-06-05T08:12:14.683" v="2"/>
          <ac:spMkLst>
            <pc:docMk/>
            <pc:sldMk cId="0" sldId="260"/>
            <ac:spMk id="563" creationId="{00000000-0000-0000-0000-000000000000}"/>
          </ac:spMkLst>
        </pc:spChg>
        <pc:spChg chg="mod">
          <ac:chgData name="Francesco De Bortoli" userId="7b633eca-ba73-41db-99bc-21054d97a1ed" providerId="ADAL" clId="{1888353B-1456-4D9F-914A-64F3BE1D218E}" dt="2026-06-05T08:12:14.683" v="2"/>
          <ac:spMkLst>
            <pc:docMk/>
            <pc:sldMk cId="0" sldId="260"/>
            <ac:spMk id="564" creationId="{00000000-0000-0000-0000-000000000000}"/>
          </ac:spMkLst>
        </pc:spChg>
        <pc:spChg chg="mod">
          <ac:chgData name="Francesco De Bortoli" userId="7b633eca-ba73-41db-99bc-21054d97a1ed" providerId="ADAL" clId="{1888353B-1456-4D9F-914A-64F3BE1D218E}" dt="2026-06-05T08:12:14.683" v="2"/>
          <ac:spMkLst>
            <pc:docMk/>
            <pc:sldMk cId="0" sldId="260"/>
            <ac:spMk id="565" creationId="{00000000-0000-0000-0000-000000000000}"/>
          </ac:spMkLst>
        </pc:spChg>
        <pc:spChg chg="mod">
          <ac:chgData name="Francesco De Bortoli" userId="7b633eca-ba73-41db-99bc-21054d97a1ed" providerId="ADAL" clId="{1888353B-1456-4D9F-914A-64F3BE1D218E}" dt="2026-06-05T08:12:14.683" v="2"/>
          <ac:spMkLst>
            <pc:docMk/>
            <pc:sldMk cId="0" sldId="260"/>
            <ac:spMk id="566" creationId="{00000000-0000-0000-0000-000000000000}"/>
          </ac:spMkLst>
        </pc:spChg>
        <pc:spChg chg="mod">
          <ac:chgData name="Francesco De Bortoli" userId="7b633eca-ba73-41db-99bc-21054d97a1ed" providerId="ADAL" clId="{1888353B-1456-4D9F-914A-64F3BE1D218E}" dt="2026-06-05T08:12:14.683" v="2"/>
          <ac:spMkLst>
            <pc:docMk/>
            <pc:sldMk cId="0" sldId="260"/>
            <ac:spMk id="567" creationId="{00000000-0000-0000-0000-000000000000}"/>
          </ac:spMkLst>
        </pc:spChg>
        <pc:spChg chg="mod">
          <ac:chgData name="Francesco De Bortoli" userId="7b633eca-ba73-41db-99bc-21054d97a1ed" providerId="ADAL" clId="{1888353B-1456-4D9F-914A-64F3BE1D218E}" dt="2026-06-05T08:12:14.683" v="2"/>
          <ac:spMkLst>
            <pc:docMk/>
            <pc:sldMk cId="0" sldId="260"/>
            <ac:spMk id="571" creationId="{00000000-0000-0000-0000-000000000000}"/>
          </ac:spMkLst>
        </pc:spChg>
        <pc:spChg chg="mod">
          <ac:chgData name="Francesco De Bortoli" userId="7b633eca-ba73-41db-99bc-21054d97a1ed" providerId="ADAL" clId="{1888353B-1456-4D9F-914A-64F3BE1D218E}" dt="2026-06-05T08:12:14.683" v="2"/>
          <ac:spMkLst>
            <pc:docMk/>
            <pc:sldMk cId="0" sldId="260"/>
            <ac:spMk id="572" creationId="{00000000-0000-0000-0000-000000000000}"/>
          </ac:spMkLst>
        </pc:spChg>
        <pc:picChg chg="mod">
          <ac:chgData name="Francesco De Bortoli" userId="7b633eca-ba73-41db-99bc-21054d97a1ed" providerId="ADAL" clId="{1888353B-1456-4D9F-914A-64F3BE1D218E}" dt="2026-06-05T08:12:14.683" v="2"/>
          <ac:picMkLst>
            <pc:docMk/>
            <pc:sldMk cId="0" sldId="260"/>
            <ac:picMk id="569" creationId="{00000000-0000-0000-0000-000000000000}"/>
          </ac:picMkLst>
        </pc:picChg>
        <pc:picChg chg="mod">
          <ac:chgData name="Francesco De Bortoli" userId="7b633eca-ba73-41db-99bc-21054d97a1ed" providerId="ADAL" clId="{1888353B-1456-4D9F-914A-64F3BE1D218E}" dt="2026-06-05T08:12:14.683" v="2"/>
          <ac:picMkLst>
            <pc:docMk/>
            <pc:sldMk cId="0" sldId="260"/>
            <ac:picMk id="570" creationId="{00000000-0000-0000-0000-000000000000}"/>
          </ac:picMkLst>
        </pc:picChg>
      </pc:sldChg>
      <pc:sldChg chg="modSp">
        <pc:chgData name="Francesco De Bortoli" userId="7b633eca-ba73-41db-99bc-21054d97a1ed" providerId="ADAL" clId="{1888353B-1456-4D9F-914A-64F3BE1D218E}" dt="2026-06-05T08:12:14.683" v="2"/>
        <pc:sldMkLst>
          <pc:docMk/>
          <pc:sldMk cId="0" sldId="261"/>
        </pc:sldMkLst>
        <pc:spChg chg="mod">
          <ac:chgData name="Francesco De Bortoli" userId="7b633eca-ba73-41db-99bc-21054d97a1ed" providerId="ADAL" clId="{1888353B-1456-4D9F-914A-64F3BE1D218E}" dt="2026-06-05T08:12:14.683" v="2"/>
          <ac:spMkLst>
            <pc:docMk/>
            <pc:sldMk cId="0" sldId="261"/>
            <ac:spMk id="574" creationId="{00000000-0000-0000-0000-000000000000}"/>
          </ac:spMkLst>
        </pc:spChg>
        <pc:spChg chg="mod">
          <ac:chgData name="Francesco De Bortoli" userId="7b633eca-ba73-41db-99bc-21054d97a1ed" providerId="ADAL" clId="{1888353B-1456-4D9F-914A-64F3BE1D218E}" dt="2026-06-05T08:12:14.683" v="2"/>
          <ac:spMkLst>
            <pc:docMk/>
            <pc:sldMk cId="0" sldId="261"/>
            <ac:spMk id="575" creationId="{00000000-0000-0000-0000-000000000000}"/>
          </ac:spMkLst>
        </pc:spChg>
        <pc:spChg chg="mod">
          <ac:chgData name="Francesco De Bortoli" userId="7b633eca-ba73-41db-99bc-21054d97a1ed" providerId="ADAL" clId="{1888353B-1456-4D9F-914A-64F3BE1D218E}" dt="2026-06-05T08:12:14.683" v="2"/>
          <ac:spMkLst>
            <pc:docMk/>
            <pc:sldMk cId="0" sldId="261"/>
            <ac:spMk id="577" creationId="{00000000-0000-0000-0000-000000000000}"/>
          </ac:spMkLst>
        </pc:spChg>
        <pc:spChg chg="mod">
          <ac:chgData name="Francesco De Bortoli" userId="7b633eca-ba73-41db-99bc-21054d97a1ed" providerId="ADAL" clId="{1888353B-1456-4D9F-914A-64F3BE1D218E}" dt="2026-06-05T08:12:14.683" v="2"/>
          <ac:spMkLst>
            <pc:docMk/>
            <pc:sldMk cId="0" sldId="261"/>
            <ac:spMk id="578" creationId="{00000000-0000-0000-0000-000000000000}"/>
          </ac:spMkLst>
        </pc:spChg>
        <pc:spChg chg="mod">
          <ac:chgData name="Francesco De Bortoli" userId="7b633eca-ba73-41db-99bc-21054d97a1ed" providerId="ADAL" clId="{1888353B-1456-4D9F-914A-64F3BE1D218E}" dt="2026-06-05T08:12:14.683" v="2"/>
          <ac:spMkLst>
            <pc:docMk/>
            <pc:sldMk cId="0" sldId="261"/>
            <ac:spMk id="579" creationId="{00000000-0000-0000-0000-000000000000}"/>
          </ac:spMkLst>
        </pc:spChg>
        <pc:spChg chg="mod">
          <ac:chgData name="Francesco De Bortoli" userId="7b633eca-ba73-41db-99bc-21054d97a1ed" providerId="ADAL" clId="{1888353B-1456-4D9F-914A-64F3BE1D218E}" dt="2026-06-05T08:12:14.683" v="2"/>
          <ac:spMkLst>
            <pc:docMk/>
            <pc:sldMk cId="0" sldId="261"/>
            <ac:spMk id="580" creationId="{00000000-0000-0000-0000-000000000000}"/>
          </ac:spMkLst>
        </pc:spChg>
        <pc:spChg chg="mod">
          <ac:chgData name="Francesco De Bortoli" userId="7b633eca-ba73-41db-99bc-21054d97a1ed" providerId="ADAL" clId="{1888353B-1456-4D9F-914A-64F3BE1D218E}" dt="2026-06-05T08:12:14.683" v="2"/>
          <ac:spMkLst>
            <pc:docMk/>
            <pc:sldMk cId="0" sldId="261"/>
            <ac:spMk id="582" creationId="{00000000-0000-0000-0000-000000000000}"/>
          </ac:spMkLst>
        </pc:spChg>
        <pc:picChg chg="mod">
          <ac:chgData name="Francesco De Bortoli" userId="7b633eca-ba73-41db-99bc-21054d97a1ed" providerId="ADAL" clId="{1888353B-1456-4D9F-914A-64F3BE1D218E}" dt="2026-06-05T08:12:14.683" v="2"/>
          <ac:picMkLst>
            <pc:docMk/>
            <pc:sldMk cId="0" sldId="261"/>
            <ac:picMk id="581" creationId="{00000000-0000-0000-0000-000000000000}"/>
          </ac:picMkLst>
        </pc:picChg>
      </pc:sldChg>
      <pc:sldChg chg="modSp">
        <pc:chgData name="Francesco De Bortoli" userId="7b633eca-ba73-41db-99bc-21054d97a1ed" providerId="ADAL" clId="{1888353B-1456-4D9F-914A-64F3BE1D218E}" dt="2026-06-05T08:12:14.683" v="2"/>
        <pc:sldMkLst>
          <pc:docMk/>
          <pc:sldMk cId="0" sldId="262"/>
        </pc:sldMkLst>
        <pc:spChg chg="mod">
          <ac:chgData name="Francesco De Bortoli" userId="7b633eca-ba73-41db-99bc-21054d97a1ed" providerId="ADAL" clId="{1888353B-1456-4D9F-914A-64F3BE1D218E}" dt="2026-06-05T08:12:14.683" v="2"/>
          <ac:spMkLst>
            <pc:docMk/>
            <pc:sldMk cId="0" sldId="262"/>
            <ac:spMk id="585" creationId="{00000000-0000-0000-0000-000000000000}"/>
          </ac:spMkLst>
        </pc:spChg>
        <pc:spChg chg="mod">
          <ac:chgData name="Francesco De Bortoli" userId="7b633eca-ba73-41db-99bc-21054d97a1ed" providerId="ADAL" clId="{1888353B-1456-4D9F-914A-64F3BE1D218E}" dt="2026-06-05T08:12:14.683" v="2"/>
          <ac:spMkLst>
            <pc:docMk/>
            <pc:sldMk cId="0" sldId="262"/>
            <ac:spMk id="589" creationId="{00000000-0000-0000-0000-000000000000}"/>
          </ac:spMkLst>
        </pc:spChg>
        <pc:spChg chg="mod">
          <ac:chgData name="Francesco De Bortoli" userId="7b633eca-ba73-41db-99bc-21054d97a1ed" providerId="ADAL" clId="{1888353B-1456-4D9F-914A-64F3BE1D218E}" dt="2026-06-05T08:12:14.683" v="2"/>
          <ac:spMkLst>
            <pc:docMk/>
            <pc:sldMk cId="0" sldId="262"/>
            <ac:spMk id="591" creationId="{00000000-0000-0000-0000-000000000000}"/>
          </ac:spMkLst>
        </pc:spChg>
        <pc:spChg chg="mod">
          <ac:chgData name="Francesco De Bortoli" userId="7b633eca-ba73-41db-99bc-21054d97a1ed" providerId="ADAL" clId="{1888353B-1456-4D9F-914A-64F3BE1D218E}" dt="2026-06-05T08:12:14.683" v="2"/>
          <ac:spMkLst>
            <pc:docMk/>
            <pc:sldMk cId="0" sldId="262"/>
            <ac:spMk id="593" creationId="{00000000-0000-0000-0000-000000000000}"/>
          </ac:spMkLst>
        </pc:spChg>
        <pc:spChg chg="mod">
          <ac:chgData name="Francesco De Bortoli" userId="7b633eca-ba73-41db-99bc-21054d97a1ed" providerId="ADAL" clId="{1888353B-1456-4D9F-914A-64F3BE1D218E}" dt="2026-06-05T08:12:14.683" v="2"/>
          <ac:spMkLst>
            <pc:docMk/>
            <pc:sldMk cId="0" sldId="262"/>
            <ac:spMk id="594" creationId="{00000000-0000-0000-0000-000000000000}"/>
          </ac:spMkLst>
        </pc:spChg>
        <pc:spChg chg="mod">
          <ac:chgData name="Francesco De Bortoli" userId="7b633eca-ba73-41db-99bc-21054d97a1ed" providerId="ADAL" clId="{1888353B-1456-4D9F-914A-64F3BE1D218E}" dt="2026-06-05T08:12:14.683" v="2"/>
          <ac:spMkLst>
            <pc:docMk/>
            <pc:sldMk cId="0" sldId="262"/>
            <ac:spMk id="595" creationId="{00000000-0000-0000-0000-000000000000}"/>
          </ac:spMkLst>
        </pc:spChg>
        <pc:spChg chg="mod">
          <ac:chgData name="Francesco De Bortoli" userId="7b633eca-ba73-41db-99bc-21054d97a1ed" providerId="ADAL" clId="{1888353B-1456-4D9F-914A-64F3BE1D218E}" dt="2026-06-05T08:12:14.683" v="2"/>
          <ac:spMkLst>
            <pc:docMk/>
            <pc:sldMk cId="0" sldId="262"/>
            <ac:spMk id="596" creationId="{00000000-0000-0000-0000-000000000000}"/>
          </ac:spMkLst>
        </pc:spChg>
        <pc:spChg chg="mod">
          <ac:chgData name="Francesco De Bortoli" userId="7b633eca-ba73-41db-99bc-21054d97a1ed" providerId="ADAL" clId="{1888353B-1456-4D9F-914A-64F3BE1D218E}" dt="2026-06-05T08:12:14.683" v="2"/>
          <ac:spMkLst>
            <pc:docMk/>
            <pc:sldMk cId="0" sldId="262"/>
            <ac:spMk id="597" creationId="{00000000-0000-0000-0000-000000000000}"/>
          </ac:spMkLst>
        </pc:spChg>
        <pc:spChg chg="mod">
          <ac:chgData name="Francesco De Bortoli" userId="7b633eca-ba73-41db-99bc-21054d97a1ed" providerId="ADAL" clId="{1888353B-1456-4D9F-914A-64F3BE1D218E}" dt="2026-06-05T08:12:14.683" v="2"/>
          <ac:spMkLst>
            <pc:docMk/>
            <pc:sldMk cId="0" sldId="262"/>
            <ac:spMk id="598" creationId="{00000000-0000-0000-0000-000000000000}"/>
          </ac:spMkLst>
        </pc:spChg>
        <pc:spChg chg="mod">
          <ac:chgData name="Francesco De Bortoli" userId="7b633eca-ba73-41db-99bc-21054d97a1ed" providerId="ADAL" clId="{1888353B-1456-4D9F-914A-64F3BE1D218E}" dt="2026-06-05T08:12:14.683" v="2"/>
          <ac:spMkLst>
            <pc:docMk/>
            <pc:sldMk cId="0" sldId="262"/>
            <ac:spMk id="599" creationId="{00000000-0000-0000-0000-000000000000}"/>
          </ac:spMkLst>
        </pc:spChg>
      </pc:sldChg>
      <pc:sldChg chg="modSp">
        <pc:chgData name="Francesco De Bortoli" userId="7b633eca-ba73-41db-99bc-21054d97a1ed" providerId="ADAL" clId="{1888353B-1456-4D9F-914A-64F3BE1D218E}" dt="2026-06-05T08:12:14.683" v="2"/>
        <pc:sldMkLst>
          <pc:docMk/>
          <pc:sldMk cId="0" sldId="263"/>
        </pc:sldMkLst>
        <pc:spChg chg="mod">
          <ac:chgData name="Francesco De Bortoli" userId="7b633eca-ba73-41db-99bc-21054d97a1ed" providerId="ADAL" clId="{1888353B-1456-4D9F-914A-64F3BE1D218E}" dt="2026-06-05T08:12:14.683" v="2"/>
          <ac:spMkLst>
            <pc:docMk/>
            <pc:sldMk cId="0" sldId="263"/>
            <ac:spMk id="601" creationId="{00000000-0000-0000-0000-000000000000}"/>
          </ac:spMkLst>
        </pc:spChg>
        <pc:spChg chg="mod">
          <ac:chgData name="Francesco De Bortoli" userId="7b633eca-ba73-41db-99bc-21054d97a1ed" providerId="ADAL" clId="{1888353B-1456-4D9F-914A-64F3BE1D218E}" dt="2026-06-05T08:12:14.683" v="2"/>
          <ac:spMkLst>
            <pc:docMk/>
            <pc:sldMk cId="0" sldId="263"/>
            <ac:spMk id="602" creationId="{00000000-0000-0000-0000-000000000000}"/>
          </ac:spMkLst>
        </pc:spChg>
        <pc:spChg chg="mod">
          <ac:chgData name="Francesco De Bortoli" userId="7b633eca-ba73-41db-99bc-21054d97a1ed" providerId="ADAL" clId="{1888353B-1456-4D9F-914A-64F3BE1D218E}" dt="2026-06-05T08:12:14.683" v="2"/>
          <ac:spMkLst>
            <pc:docMk/>
            <pc:sldMk cId="0" sldId="263"/>
            <ac:spMk id="604" creationId="{00000000-0000-0000-0000-000000000000}"/>
          </ac:spMkLst>
        </pc:spChg>
        <pc:spChg chg="mod">
          <ac:chgData name="Francesco De Bortoli" userId="7b633eca-ba73-41db-99bc-21054d97a1ed" providerId="ADAL" clId="{1888353B-1456-4D9F-914A-64F3BE1D218E}" dt="2026-06-05T08:12:14.683" v="2"/>
          <ac:spMkLst>
            <pc:docMk/>
            <pc:sldMk cId="0" sldId="263"/>
            <ac:spMk id="605" creationId="{00000000-0000-0000-0000-000000000000}"/>
          </ac:spMkLst>
        </pc:spChg>
        <pc:spChg chg="mod">
          <ac:chgData name="Francesco De Bortoli" userId="7b633eca-ba73-41db-99bc-21054d97a1ed" providerId="ADAL" clId="{1888353B-1456-4D9F-914A-64F3BE1D218E}" dt="2026-06-05T08:12:14.683" v="2"/>
          <ac:spMkLst>
            <pc:docMk/>
            <pc:sldMk cId="0" sldId="263"/>
            <ac:spMk id="606" creationId="{00000000-0000-0000-0000-000000000000}"/>
          </ac:spMkLst>
        </pc:spChg>
        <pc:spChg chg="mod">
          <ac:chgData name="Francesco De Bortoli" userId="7b633eca-ba73-41db-99bc-21054d97a1ed" providerId="ADAL" clId="{1888353B-1456-4D9F-914A-64F3BE1D218E}" dt="2026-06-05T08:12:14.683" v="2"/>
          <ac:spMkLst>
            <pc:docMk/>
            <pc:sldMk cId="0" sldId="263"/>
            <ac:spMk id="607" creationId="{00000000-0000-0000-0000-000000000000}"/>
          </ac:spMkLst>
        </pc:spChg>
        <pc:spChg chg="mod">
          <ac:chgData name="Francesco De Bortoli" userId="7b633eca-ba73-41db-99bc-21054d97a1ed" providerId="ADAL" clId="{1888353B-1456-4D9F-914A-64F3BE1D218E}" dt="2026-06-05T08:12:14.683" v="2"/>
          <ac:spMkLst>
            <pc:docMk/>
            <pc:sldMk cId="0" sldId="263"/>
            <ac:spMk id="609" creationId="{00000000-0000-0000-0000-000000000000}"/>
          </ac:spMkLst>
        </pc:spChg>
        <pc:spChg chg="mod">
          <ac:chgData name="Francesco De Bortoli" userId="7b633eca-ba73-41db-99bc-21054d97a1ed" providerId="ADAL" clId="{1888353B-1456-4D9F-914A-64F3BE1D218E}" dt="2026-06-05T08:12:14.683" v="2"/>
          <ac:spMkLst>
            <pc:docMk/>
            <pc:sldMk cId="0" sldId="263"/>
            <ac:spMk id="610" creationId="{00000000-0000-0000-0000-000000000000}"/>
          </ac:spMkLst>
        </pc:spChg>
        <pc:spChg chg="mod">
          <ac:chgData name="Francesco De Bortoli" userId="7b633eca-ba73-41db-99bc-21054d97a1ed" providerId="ADAL" clId="{1888353B-1456-4D9F-914A-64F3BE1D218E}" dt="2026-06-05T08:12:14.683" v="2"/>
          <ac:spMkLst>
            <pc:docMk/>
            <pc:sldMk cId="0" sldId="263"/>
            <ac:spMk id="611" creationId="{00000000-0000-0000-0000-000000000000}"/>
          </ac:spMkLst>
        </pc:spChg>
        <pc:spChg chg="mod">
          <ac:chgData name="Francesco De Bortoli" userId="7b633eca-ba73-41db-99bc-21054d97a1ed" providerId="ADAL" clId="{1888353B-1456-4D9F-914A-64F3BE1D218E}" dt="2026-06-05T08:12:14.683" v="2"/>
          <ac:spMkLst>
            <pc:docMk/>
            <pc:sldMk cId="0" sldId="263"/>
            <ac:spMk id="612" creationId="{00000000-0000-0000-0000-000000000000}"/>
          </ac:spMkLst>
        </pc:spChg>
      </pc:sldChg>
      <pc:sldChg chg="modSp">
        <pc:chgData name="Francesco De Bortoli" userId="7b633eca-ba73-41db-99bc-21054d97a1ed" providerId="ADAL" clId="{1888353B-1456-4D9F-914A-64F3BE1D218E}" dt="2026-06-05T08:12:14.683" v="2"/>
        <pc:sldMkLst>
          <pc:docMk/>
          <pc:sldMk cId="0" sldId="264"/>
        </pc:sldMkLst>
        <pc:spChg chg="mod">
          <ac:chgData name="Francesco De Bortoli" userId="7b633eca-ba73-41db-99bc-21054d97a1ed" providerId="ADAL" clId="{1888353B-1456-4D9F-914A-64F3BE1D218E}" dt="2026-06-05T08:12:14.683" v="2"/>
          <ac:spMkLst>
            <pc:docMk/>
            <pc:sldMk cId="0" sldId="264"/>
            <ac:spMk id="614" creationId="{00000000-0000-0000-0000-000000000000}"/>
          </ac:spMkLst>
        </pc:spChg>
        <pc:spChg chg="mod">
          <ac:chgData name="Francesco De Bortoli" userId="7b633eca-ba73-41db-99bc-21054d97a1ed" providerId="ADAL" clId="{1888353B-1456-4D9F-914A-64F3BE1D218E}" dt="2026-06-05T08:12:14.683" v="2"/>
          <ac:spMkLst>
            <pc:docMk/>
            <pc:sldMk cId="0" sldId="264"/>
            <ac:spMk id="615" creationId="{00000000-0000-0000-0000-000000000000}"/>
          </ac:spMkLst>
        </pc:spChg>
        <pc:picChg chg="mod">
          <ac:chgData name="Francesco De Bortoli" userId="7b633eca-ba73-41db-99bc-21054d97a1ed" providerId="ADAL" clId="{1888353B-1456-4D9F-914A-64F3BE1D218E}" dt="2026-06-05T08:12:14.683" v="2"/>
          <ac:picMkLst>
            <pc:docMk/>
            <pc:sldMk cId="0" sldId="264"/>
            <ac:picMk id="616" creationId="{00000000-0000-0000-0000-000000000000}"/>
          </ac:picMkLst>
        </pc:picChg>
      </pc:sldChg>
      <pc:sldChg chg="modSp">
        <pc:chgData name="Francesco De Bortoli" userId="7b633eca-ba73-41db-99bc-21054d97a1ed" providerId="ADAL" clId="{1888353B-1456-4D9F-914A-64F3BE1D218E}" dt="2026-06-05T08:12:14.683" v="2"/>
        <pc:sldMkLst>
          <pc:docMk/>
          <pc:sldMk cId="0" sldId="265"/>
        </pc:sldMkLst>
        <pc:spChg chg="mod">
          <ac:chgData name="Francesco De Bortoli" userId="7b633eca-ba73-41db-99bc-21054d97a1ed" providerId="ADAL" clId="{1888353B-1456-4D9F-914A-64F3BE1D218E}" dt="2026-06-05T08:12:14.683" v="2"/>
          <ac:spMkLst>
            <pc:docMk/>
            <pc:sldMk cId="0" sldId="265"/>
            <ac:spMk id="618" creationId="{00000000-0000-0000-0000-000000000000}"/>
          </ac:spMkLst>
        </pc:spChg>
        <pc:spChg chg="mod">
          <ac:chgData name="Francesco De Bortoli" userId="7b633eca-ba73-41db-99bc-21054d97a1ed" providerId="ADAL" clId="{1888353B-1456-4D9F-914A-64F3BE1D218E}" dt="2026-06-05T08:12:14.683" v="2"/>
          <ac:spMkLst>
            <pc:docMk/>
            <pc:sldMk cId="0" sldId="265"/>
            <ac:spMk id="619" creationId="{00000000-0000-0000-0000-000000000000}"/>
          </ac:spMkLst>
        </pc:spChg>
        <pc:spChg chg="mod">
          <ac:chgData name="Francesco De Bortoli" userId="7b633eca-ba73-41db-99bc-21054d97a1ed" providerId="ADAL" clId="{1888353B-1456-4D9F-914A-64F3BE1D218E}" dt="2026-06-05T08:12:14.683" v="2"/>
          <ac:spMkLst>
            <pc:docMk/>
            <pc:sldMk cId="0" sldId="265"/>
            <ac:spMk id="620" creationId="{00000000-0000-0000-0000-000000000000}"/>
          </ac:spMkLst>
        </pc:spChg>
        <pc:spChg chg="mod">
          <ac:chgData name="Francesco De Bortoli" userId="7b633eca-ba73-41db-99bc-21054d97a1ed" providerId="ADAL" clId="{1888353B-1456-4D9F-914A-64F3BE1D218E}" dt="2026-06-05T08:12:14.683" v="2"/>
          <ac:spMkLst>
            <pc:docMk/>
            <pc:sldMk cId="0" sldId="265"/>
            <ac:spMk id="621" creationId="{00000000-0000-0000-0000-000000000000}"/>
          </ac:spMkLst>
        </pc:spChg>
        <pc:spChg chg="mod">
          <ac:chgData name="Francesco De Bortoli" userId="7b633eca-ba73-41db-99bc-21054d97a1ed" providerId="ADAL" clId="{1888353B-1456-4D9F-914A-64F3BE1D218E}" dt="2026-06-05T08:12:14.683" v="2"/>
          <ac:spMkLst>
            <pc:docMk/>
            <pc:sldMk cId="0" sldId="265"/>
            <ac:spMk id="622" creationId="{00000000-0000-0000-0000-000000000000}"/>
          </ac:spMkLst>
        </pc:spChg>
        <pc:spChg chg="mod">
          <ac:chgData name="Francesco De Bortoli" userId="7b633eca-ba73-41db-99bc-21054d97a1ed" providerId="ADAL" clId="{1888353B-1456-4D9F-914A-64F3BE1D218E}" dt="2026-06-05T08:12:14.683" v="2"/>
          <ac:spMkLst>
            <pc:docMk/>
            <pc:sldMk cId="0" sldId="265"/>
            <ac:spMk id="623" creationId="{00000000-0000-0000-0000-000000000000}"/>
          </ac:spMkLst>
        </pc:spChg>
        <pc:spChg chg="mod">
          <ac:chgData name="Francesco De Bortoli" userId="7b633eca-ba73-41db-99bc-21054d97a1ed" providerId="ADAL" clId="{1888353B-1456-4D9F-914A-64F3BE1D218E}" dt="2026-06-05T08:12:14.683" v="2"/>
          <ac:spMkLst>
            <pc:docMk/>
            <pc:sldMk cId="0" sldId="265"/>
            <ac:spMk id="626" creationId="{00000000-0000-0000-0000-000000000000}"/>
          </ac:spMkLst>
        </pc:spChg>
        <pc:spChg chg="mod">
          <ac:chgData name="Francesco De Bortoli" userId="7b633eca-ba73-41db-99bc-21054d97a1ed" providerId="ADAL" clId="{1888353B-1456-4D9F-914A-64F3BE1D218E}" dt="2026-06-05T08:12:14.683" v="2"/>
          <ac:spMkLst>
            <pc:docMk/>
            <pc:sldMk cId="0" sldId="265"/>
            <ac:spMk id="627" creationId="{00000000-0000-0000-0000-000000000000}"/>
          </ac:spMkLst>
        </pc:spChg>
        <pc:picChg chg="mod">
          <ac:chgData name="Francesco De Bortoli" userId="7b633eca-ba73-41db-99bc-21054d97a1ed" providerId="ADAL" clId="{1888353B-1456-4D9F-914A-64F3BE1D218E}" dt="2026-06-05T08:12:14.683" v="2"/>
          <ac:picMkLst>
            <pc:docMk/>
            <pc:sldMk cId="0" sldId="265"/>
            <ac:picMk id="624" creationId="{00000000-0000-0000-0000-000000000000}"/>
          </ac:picMkLst>
        </pc:picChg>
        <pc:picChg chg="mod">
          <ac:chgData name="Francesco De Bortoli" userId="7b633eca-ba73-41db-99bc-21054d97a1ed" providerId="ADAL" clId="{1888353B-1456-4D9F-914A-64F3BE1D218E}" dt="2026-06-05T08:12:14.683" v="2"/>
          <ac:picMkLst>
            <pc:docMk/>
            <pc:sldMk cId="0" sldId="265"/>
            <ac:picMk id="625" creationId="{00000000-0000-0000-0000-000000000000}"/>
          </ac:picMkLst>
        </pc:picChg>
      </pc:sldChg>
      <pc:sldChg chg="modSp">
        <pc:chgData name="Francesco De Bortoli" userId="7b633eca-ba73-41db-99bc-21054d97a1ed" providerId="ADAL" clId="{1888353B-1456-4D9F-914A-64F3BE1D218E}" dt="2026-06-05T08:12:14.683" v="2"/>
        <pc:sldMkLst>
          <pc:docMk/>
          <pc:sldMk cId="0" sldId="266"/>
        </pc:sldMkLst>
        <pc:spChg chg="mod">
          <ac:chgData name="Francesco De Bortoli" userId="7b633eca-ba73-41db-99bc-21054d97a1ed" providerId="ADAL" clId="{1888353B-1456-4D9F-914A-64F3BE1D218E}" dt="2026-06-05T08:12:14.683" v="2"/>
          <ac:spMkLst>
            <pc:docMk/>
            <pc:sldMk cId="0" sldId="266"/>
            <ac:spMk id="629" creationId="{00000000-0000-0000-0000-000000000000}"/>
          </ac:spMkLst>
        </pc:spChg>
        <pc:spChg chg="mod">
          <ac:chgData name="Francesco De Bortoli" userId="7b633eca-ba73-41db-99bc-21054d97a1ed" providerId="ADAL" clId="{1888353B-1456-4D9F-914A-64F3BE1D218E}" dt="2026-06-05T08:12:14.683" v="2"/>
          <ac:spMkLst>
            <pc:docMk/>
            <pc:sldMk cId="0" sldId="266"/>
            <ac:spMk id="630" creationId="{00000000-0000-0000-0000-000000000000}"/>
          </ac:spMkLst>
        </pc:spChg>
        <pc:spChg chg="mod">
          <ac:chgData name="Francesco De Bortoli" userId="7b633eca-ba73-41db-99bc-21054d97a1ed" providerId="ADAL" clId="{1888353B-1456-4D9F-914A-64F3BE1D218E}" dt="2026-06-05T08:12:14.683" v="2"/>
          <ac:spMkLst>
            <pc:docMk/>
            <pc:sldMk cId="0" sldId="266"/>
            <ac:spMk id="631" creationId="{00000000-0000-0000-0000-000000000000}"/>
          </ac:spMkLst>
        </pc:spChg>
        <pc:spChg chg="mod">
          <ac:chgData name="Francesco De Bortoli" userId="7b633eca-ba73-41db-99bc-21054d97a1ed" providerId="ADAL" clId="{1888353B-1456-4D9F-914A-64F3BE1D218E}" dt="2026-06-05T08:12:14.683" v="2"/>
          <ac:spMkLst>
            <pc:docMk/>
            <pc:sldMk cId="0" sldId="266"/>
            <ac:spMk id="632" creationId="{00000000-0000-0000-0000-000000000000}"/>
          </ac:spMkLst>
        </pc:spChg>
        <pc:spChg chg="mod">
          <ac:chgData name="Francesco De Bortoli" userId="7b633eca-ba73-41db-99bc-21054d97a1ed" providerId="ADAL" clId="{1888353B-1456-4D9F-914A-64F3BE1D218E}" dt="2026-06-05T08:12:14.683" v="2"/>
          <ac:spMkLst>
            <pc:docMk/>
            <pc:sldMk cId="0" sldId="266"/>
            <ac:spMk id="633" creationId="{00000000-0000-0000-0000-000000000000}"/>
          </ac:spMkLst>
        </pc:spChg>
        <pc:spChg chg="mod">
          <ac:chgData name="Francesco De Bortoli" userId="7b633eca-ba73-41db-99bc-21054d97a1ed" providerId="ADAL" clId="{1888353B-1456-4D9F-914A-64F3BE1D218E}" dt="2026-06-05T08:12:14.683" v="2"/>
          <ac:spMkLst>
            <pc:docMk/>
            <pc:sldMk cId="0" sldId="266"/>
            <ac:spMk id="634" creationId="{00000000-0000-0000-0000-000000000000}"/>
          </ac:spMkLst>
        </pc:spChg>
        <pc:spChg chg="mod">
          <ac:chgData name="Francesco De Bortoli" userId="7b633eca-ba73-41db-99bc-21054d97a1ed" providerId="ADAL" clId="{1888353B-1456-4D9F-914A-64F3BE1D218E}" dt="2026-06-05T08:12:14.683" v="2"/>
          <ac:spMkLst>
            <pc:docMk/>
            <pc:sldMk cId="0" sldId="266"/>
            <ac:spMk id="635" creationId="{00000000-0000-0000-0000-000000000000}"/>
          </ac:spMkLst>
        </pc:spChg>
        <pc:spChg chg="mod">
          <ac:chgData name="Francesco De Bortoli" userId="7b633eca-ba73-41db-99bc-21054d97a1ed" providerId="ADAL" clId="{1888353B-1456-4D9F-914A-64F3BE1D218E}" dt="2026-06-05T08:12:14.683" v="2"/>
          <ac:spMkLst>
            <pc:docMk/>
            <pc:sldMk cId="0" sldId="266"/>
            <ac:spMk id="636" creationId="{00000000-0000-0000-0000-000000000000}"/>
          </ac:spMkLst>
        </pc:spChg>
        <pc:picChg chg="mod">
          <ac:chgData name="Francesco De Bortoli" userId="7b633eca-ba73-41db-99bc-21054d97a1ed" providerId="ADAL" clId="{1888353B-1456-4D9F-914A-64F3BE1D218E}" dt="2026-06-05T08:12:14.683" v="2"/>
          <ac:picMkLst>
            <pc:docMk/>
            <pc:sldMk cId="0" sldId="266"/>
            <ac:picMk id="637" creationId="{00000000-0000-0000-0000-000000000000}"/>
          </ac:picMkLst>
        </pc:picChg>
        <pc:picChg chg="mod">
          <ac:chgData name="Francesco De Bortoli" userId="7b633eca-ba73-41db-99bc-21054d97a1ed" providerId="ADAL" clId="{1888353B-1456-4D9F-914A-64F3BE1D218E}" dt="2026-06-05T08:12:14.683" v="2"/>
          <ac:picMkLst>
            <pc:docMk/>
            <pc:sldMk cId="0" sldId="266"/>
            <ac:picMk id="638" creationId="{00000000-0000-0000-0000-000000000000}"/>
          </ac:picMkLst>
        </pc:picChg>
      </pc:sldChg>
      <pc:sldChg chg="modSp">
        <pc:chgData name="Francesco De Bortoli" userId="7b633eca-ba73-41db-99bc-21054d97a1ed" providerId="ADAL" clId="{1888353B-1456-4D9F-914A-64F3BE1D218E}" dt="2026-06-05T08:12:14.683" v="2"/>
        <pc:sldMkLst>
          <pc:docMk/>
          <pc:sldMk cId="0" sldId="267"/>
        </pc:sldMkLst>
        <pc:spChg chg="mod">
          <ac:chgData name="Francesco De Bortoli" userId="7b633eca-ba73-41db-99bc-21054d97a1ed" providerId="ADAL" clId="{1888353B-1456-4D9F-914A-64F3BE1D218E}" dt="2026-06-05T08:12:14.683" v="2"/>
          <ac:spMkLst>
            <pc:docMk/>
            <pc:sldMk cId="0" sldId="267"/>
            <ac:spMk id="640" creationId="{00000000-0000-0000-0000-000000000000}"/>
          </ac:spMkLst>
        </pc:spChg>
        <pc:spChg chg="mod">
          <ac:chgData name="Francesco De Bortoli" userId="7b633eca-ba73-41db-99bc-21054d97a1ed" providerId="ADAL" clId="{1888353B-1456-4D9F-914A-64F3BE1D218E}" dt="2026-06-05T08:12:14.683" v="2"/>
          <ac:spMkLst>
            <pc:docMk/>
            <pc:sldMk cId="0" sldId="267"/>
            <ac:spMk id="641" creationId="{00000000-0000-0000-0000-000000000000}"/>
          </ac:spMkLst>
        </pc:spChg>
        <pc:spChg chg="mod">
          <ac:chgData name="Francesco De Bortoli" userId="7b633eca-ba73-41db-99bc-21054d97a1ed" providerId="ADAL" clId="{1888353B-1456-4D9F-914A-64F3BE1D218E}" dt="2026-06-05T08:12:14.683" v="2"/>
          <ac:spMkLst>
            <pc:docMk/>
            <pc:sldMk cId="0" sldId="267"/>
            <ac:spMk id="642" creationId="{00000000-0000-0000-0000-000000000000}"/>
          </ac:spMkLst>
        </pc:spChg>
        <pc:spChg chg="mod">
          <ac:chgData name="Francesco De Bortoli" userId="7b633eca-ba73-41db-99bc-21054d97a1ed" providerId="ADAL" clId="{1888353B-1456-4D9F-914A-64F3BE1D218E}" dt="2026-06-05T08:12:14.683" v="2"/>
          <ac:spMkLst>
            <pc:docMk/>
            <pc:sldMk cId="0" sldId="267"/>
            <ac:spMk id="643" creationId="{00000000-0000-0000-0000-000000000000}"/>
          </ac:spMkLst>
        </pc:spChg>
        <pc:spChg chg="mod">
          <ac:chgData name="Francesco De Bortoli" userId="7b633eca-ba73-41db-99bc-21054d97a1ed" providerId="ADAL" clId="{1888353B-1456-4D9F-914A-64F3BE1D218E}" dt="2026-06-05T08:12:14.683" v="2"/>
          <ac:spMkLst>
            <pc:docMk/>
            <pc:sldMk cId="0" sldId="267"/>
            <ac:spMk id="644" creationId="{00000000-0000-0000-0000-000000000000}"/>
          </ac:spMkLst>
        </pc:spChg>
        <pc:spChg chg="mod">
          <ac:chgData name="Francesco De Bortoli" userId="7b633eca-ba73-41db-99bc-21054d97a1ed" providerId="ADAL" clId="{1888353B-1456-4D9F-914A-64F3BE1D218E}" dt="2026-06-05T08:12:14.683" v="2"/>
          <ac:spMkLst>
            <pc:docMk/>
            <pc:sldMk cId="0" sldId="267"/>
            <ac:spMk id="645" creationId="{00000000-0000-0000-0000-000000000000}"/>
          </ac:spMkLst>
        </pc:spChg>
        <pc:spChg chg="mod">
          <ac:chgData name="Francesco De Bortoli" userId="7b633eca-ba73-41db-99bc-21054d97a1ed" providerId="ADAL" clId="{1888353B-1456-4D9F-914A-64F3BE1D218E}" dt="2026-06-05T08:12:14.683" v="2"/>
          <ac:spMkLst>
            <pc:docMk/>
            <pc:sldMk cId="0" sldId="267"/>
            <ac:spMk id="648" creationId="{00000000-0000-0000-0000-000000000000}"/>
          </ac:spMkLst>
        </pc:spChg>
        <pc:spChg chg="mod">
          <ac:chgData name="Francesco De Bortoli" userId="7b633eca-ba73-41db-99bc-21054d97a1ed" providerId="ADAL" clId="{1888353B-1456-4D9F-914A-64F3BE1D218E}" dt="2026-06-05T08:12:14.683" v="2"/>
          <ac:spMkLst>
            <pc:docMk/>
            <pc:sldMk cId="0" sldId="267"/>
            <ac:spMk id="649" creationId="{00000000-0000-0000-0000-000000000000}"/>
          </ac:spMkLst>
        </pc:spChg>
        <pc:picChg chg="mod">
          <ac:chgData name="Francesco De Bortoli" userId="7b633eca-ba73-41db-99bc-21054d97a1ed" providerId="ADAL" clId="{1888353B-1456-4D9F-914A-64F3BE1D218E}" dt="2026-06-05T08:12:14.683" v="2"/>
          <ac:picMkLst>
            <pc:docMk/>
            <pc:sldMk cId="0" sldId="267"/>
            <ac:picMk id="646" creationId="{00000000-0000-0000-0000-000000000000}"/>
          </ac:picMkLst>
        </pc:picChg>
        <pc:picChg chg="mod">
          <ac:chgData name="Francesco De Bortoli" userId="7b633eca-ba73-41db-99bc-21054d97a1ed" providerId="ADAL" clId="{1888353B-1456-4D9F-914A-64F3BE1D218E}" dt="2026-06-05T08:12:14.683" v="2"/>
          <ac:picMkLst>
            <pc:docMk/>
            <pc:sldMk cId="0" sldId="267"/>
            <ac:picMk id="647" creationId="{00000000-0000-0000-0000-000000000000}"/>
          </ac:picMkLst>
        </pc:picChg>
      </pc:sldChg>
      <pc:sldChg chg="modSp">
        <pc:chgData name="Francesco De Bortoli" userId="7b633eca-ba73-41db-99bc-21054d97a1ed" providerId="ADAL" clId="{1888353B-1456-4D9F-914A-64F3BE1D218E}" dt="2026-06-05T08:12:14.683" v="2"/>
        <pc:sldMkLst>
          <pc:docMk/>
          <pc:sldMk cId="0" sldId="268"/>
        </pc:sldMkLst>
        <pc:spChg chg="mod">
          <ac:chgData name="Francesco De Bortoli" userId="7b633eca-ba73-41db-99bc-21054d97a1ed" providerId="ADAL" clId="{1888353B-1456-4D9F-914A-64F3BE1D218E}" dt="2026-06-05T08:12:14.683" v="2"/>
          <ac:spMkLst>
            <pc:docMk/>
            <pc:sldMk cId="0" sldId="268"/>
            <ac:spMk id="651" creationId="{00000000-0000-0000-0000-000000000000}"/>
          </ac:spMkLst>
        </pc:spChg>
        <pc:spChg chg="mod">
          <ac:chgData name="Francesco De Bortoli" userId="7b633eca-ba73-41db-99bc-21054d97a1ed" providerId="ADAL" clId="{1888353B-1456-4D9F-914A-64F3BE1D218E}" dt="2026-06-05T08:12:14.683" v="2"/>
          <ac:spMkLst>
            <pc:docMk/>
            <pc:sldMk cId="0" sldId="268"/>
            <ac:spMk id="652" creationId="{00000000-0000-0000-0000-000000000000}"/>
          </ac:spMkLst>
        </pc:spChg>
        <pc:spChg chg="mod">
          <ac:chgData name="Francesco De Bortoli" userId="7b633eca-ba73-41db-99bc-21054d97a1ed" providerId="ADAL" clId="{1888353B-1456-4D9F-914A-64F3BE1D218E}" dt="2026-06-05T08:12:14.683" v="2"/>
          <ac:spMkLst>
            <pc:docMk/>
            <pc:sldMk cId="0" sldId="268"/>
            <ac:spMk id="654" creationId="{00000000-0000-0000-0000-000000000000}"/>
          </ac:spMkLst>
        </pc:spChg>
        <pc:spChg chg="mod">
          <ac:chgData name="Francesco De Bortoli" userId="7b633eca-ba73-41db-99bc-21054d97a1ed" providerId="ADAL" clId="{1888353B-1456-4D9F-914A-64F3BE1D218E}" dt="2026-06-05T08:12:14.683" v="2"/>
          <ac:spMkLst>
            <pc:docMk/>
            <pc:sldMk cId="0" sldId="268"/>
            <ac:spMk id="655" creationId="{00000000-0000-0000-0000-000000000000}"/>
          </ac:spMkLst>
        </pc:spChg>
        <pc:spChg chg="mod">
          <ac:chgData name="Francesco De Bortoli" userId="7b633eca-ba73-41db-99bc-21054d97a1ed" providerId="ADAL" clId="{1888353B-1456-4D9F-914A-64F3BE1D218E}" dt="2026-06-05T08:12:14.683" v="2"/>
          <ac:spMkLst>
            <pc:docMk/>
            <pc:sldMk cId="0" sldId="268"/>
            <ac:spMk id="656" creationId="{00000000-0000-0000-0000-000000000000}"/>
          </ac:spMkLst>
        </pc:spChg>
        <pc:spChg chg="mod">
          <ac:chgData name="Francesco De Bortoli" userId="7b633eca-ba73-41db-99bc-21054d97a1ed" providerId="ADAL" clId="{1888353B-1456-4D9F-914A-64F3BE1D218E}" dt="2026-06-05T08:12:14.683" v="2"/>
          <ac:spMkLst>
            <pc:docMk/>
            <pc:sldMk cId="0" sldId="268"/>
            <ac:spMk id="657" creationId="{00000000-0000-0000-0000-000000000000}"/>
          </ac:spMkLst>
        </pc:spChg>
        <pc:spChg chg="mod">
          <ac:chgData name="Francesco De Bortoli" userId="7b633eca-ba73-41db-99bc-21054d97a1ed" providerId="ADAL" clId="{1888353B-1456-4D9F-914A-64F3BE1D218E}" dt="2026-06-05T08:12:14.683" v="2"/>
          <ac:spMkLst>
            <pc:docMk/>
            <pc:sldMk cId="0" sldId="268"/>
            <ac:spMk id="661" creationId="{00000000-0000-0000-0000-000000000000}"/>
          </ac:spMkLst>
        </pc:spChg>
        <pc:spChg chg="mod">
          <ac:chgData name="Francesco De Bortoli" userId="7b633eca-ba73-41db-99bc-21054d97a1ed" providerId="ADAL" clId="{1888353B-1456-4D9F-914A-64F3BE1D218E}" dt="2026-06-05T08:12:14.683" v="2"/>
          <ac:spMkLst>
            <pc:docMk/>
            <pc:sldMk cId="0" sldId="268"/>
            <ac:spMk id="662" creationId="{00000000-0000-0000-0000-000000000000}"/>
          </ac:spMkLst>
        </pc:spChg>
        <pc:picChg chg="mod">
          <ac:chgData name="Francesco De Bortoli" userId="7b633eca-ba73-41db-99bc-21054d97a1ed" providerId="ADAL" clId="{1888353B-1456-4D9F-914A-64F3BE1D218E}" dt="2026-06-05T08:12:14.683" v="2"/>
          <ac:picMkLst>
            <pc:docMk/>
            <pc:sldMk cId="0" sldId="268"/>
            <ac:picMk id="659" creationId="{00000000-0000-0000-0000-000000000000}"/>
          </ac:picMkLst>
        </pc:picChg>
        <pc:picChg chg="mod">
          <ac:chgData name="Francesco De Bortoli" userId="7b633eca-ba73-41db-99bc-21054d97a1ed" providerId="ADAL" clId="{1888353B-1456-4D9F-914A-64F3BE1D218E}" dt="2026-06-05T08:12:14.683" v="2"/>
          <ac:picMkLst>
            <pc:docMk/>
            <pc:sldMk cId="0" sldId="268"/>
            <ac:picMk id="660" creationId="{00000000-0000-0000-0000-000000000000}"/>
          </ac:picMkLst>
        </pc:picChg>
      </pc:sldChg>
      <pc:sldChg chg="modSp">
        <pc:chgData name="Francesco De Bortoli" userId="7b633eca-ba73-41db-99bc-21054d97a1ed" providerId="ADAL" clId="{1888353B-1456-4D9F-914A-64F3BE1D218E}" dt="2026-06-05T08:12:14.683" v="2"/>
        <pc:sldMkLst>
          <pc:docMk/>
          <pc:sldMk cId="0" sldId="269"/>
        </pc:sldMkLst>
        <pc:spChg chg="mod">
          <ac:chgData name="Francesco De Bortoli" userId="7b633eca-ba73-41db-99bc-21054d97a1ed" providerId="ADAL" clId="{1888353B-1456-4D9F-914A-64F3BE1D218E}" dt="2026-06-05T08:12:14.683" v="2"/>
          <ac:spMkLst>
            <pc:docMk/>
            <pc:sldMk cId="0" sldId="269"/>
            <ac:spMk id="664" creationId="{00000000-0000-0000-0000-000000000000}"/>
          </ac:spMkLst>
        </pc:spChg>
        <pc:spChg chg="mod">
          <ac:chgData name="Francesco De Bortoli" userId="7b633eca-ba73-41db-99bc-21054d97a1ed" providerId="ADAL" clId="{1888353B-1456-4D9F-914A-64F3BE1D218E}" dt="2026-06-05T08:12:14.683" v="2"/>
          <ac:spMkLst>
            <pc:docMk/>
            <pc:sldMk cId="0" sldId="269"/>
            <ac:spMk id="665" creationId="{00000000-0000-0000-0000-000000000000}"/>
          </ac:spMkLst>
        </pc:spChg>
        <pc:spChg chg="mod">
          <ac:chgData name="Francesco De Bortoli" userId="7b633eca-ba73-41db-99bc-21054d97a1ed" providerId="ADAL" clId="{1888353B-1456-4D9F-914A-64F3BE1D218E}" dt="2026-06-05T08:12:14.683" v="2"/>
          <ac:spMkLst>
            <pc:docMk/>
            <pc:sldMk cId="0" sldId="269"/>
            <ac:spMk id="666" creationId="{00000000-0000-0000-0000-000000000000}"/>
          </ac:spMkLst>
        </pc:spChg>
        <pc:spChg chg="mod">
          <ac:chgData name="Francesco De Bortoli" userId="7b633eca-ba73-41db-99bc-21054d97a1ed" providerId="ADAL" clId="{1888353B-1456-4D9F-914A-64F3BE1D218E}" dt="2026-06-05T08:12:14.683" v="2"/>
          <ac:spMkLst>
            <pc:docMk/>
            <pc:sldMk cId="0" sldId="269"/>
            <ac:spMk id="667" creationId="{00000000-0000-0000-0000-000000000000}"/>
          </ac:spMkLst>
        </pc:spChg>
        <pc:spChg chg="mod">
          <ac:chgData name="Francesco De Bortoli" userId="7b633eca-ba73-41db-99bc-21054d97a1ed" providerId="ADAL" clId="{1888353B-1456-4D9F-914A-64F3BE1D218E}" dt="2026-06-05T08:12:14.683" v="2"/>
          <ac:spMkLst>
            <pc:docMk/>
            <pc:sldMk cId="0" sldId="269"/>
            <ac:spMk id="668" creationId="{00000000-0000-0000-0000-000000000000}"/>
          </ac:spMkLst>
        </pc:spChg>
        <pc:spChg chg="mod">
          <ac:chgData name="Francesco De Bortoli" userId="7b633eca-ba73-41db-99bc-21054d97a1ed" providerId="ADAL" clId="{1888353B-1456-4D9F-914A-64F3BE1D218E}" dt="2026-06-05T08:12:14.683" v="2"/>
          <ac:spMkLst>
            <pc:docMk/>
            <pc:sldMk cId="0" sldId="269"/>
            <ac:spMk id="669" creationId="{00000000-0000-0000-0000-000000000000}"/>
          </ac:spMkLst>
        </pc:spChg>
        <pc:spChg chg="mod">
          <ac:chgData name="Francesco De Bortoli" userId="7b633eca-ba73-41db-99bc-21054d97a1ed" providerId="ADAL" clId="{1888353B-1456-4D9F-914A-64F3BE1D218E}" dt="2026-06-05T08:12:14.683" v="2"/>
          <ac:spMkLst>
            <pc:docMk/>
            <pc:sldMk cId="0" sldId="269"/>
            <ac:spMk id="671" creationId="{00000000-0000-0000-0000-000000000000}"/>
          </ac:spMkLst>
        </pc:spChg>
        <pc:graphicFrameChg chg="mod">
          <ac:chgData name="Francesco De Bortoli" userId="7b633eca-ba73-41db-99bc-21054d97a1ed" providerId="ADAL" clId="{1888353B-1456-4D9F-914A-64F3BE1D218E}" dt="2026-06-05T08:12:14.683" v="2"/>
          <ac:graphicFrameMkLst>
            <pc:docMk/>
            <pc:sldMk cId="0" sldId="269"/>
            <ac:graphicFrameMk id="670" creationId="{00000000-0000-0000-0000-000000000000}"/>
          </ac:graphicFrameMkLst>
        </pc:graphicFrameChg>
      </pc:sldChg>
      <pc:sldChg chg="modSp">
        <pc:chgData name="Francesco De Bortoli" userId="7b633eca-ba73-41db-99bc-21054d97a1ed" providerId="ADAL" clId="{1888353B-1456-4D9F-914A-64F3BE1D218E}" dt="2026-06-05T08:12:14.683" v="2"/>
        <pc:sldMkLst>
          <pc:docMk/>
          <pc:sldMk cId="0" sldId="270"/>
        </pc:sldMkLst>
        <pc:spChg chg="mod">
          <ac:chgData name="Francesco De Bortoli" userId="7b633eca-ba73-41db-99bc-21054d97a1ed" providerId="ADAL" clId="{1888353B-1456-4D9F-914A-64F3BE1D218E}" dt="2026-06-05T08:12:14.683" v="2"/>
          <ac:spMkLst>
            <pc:docMk/>
            <pc:sldMk cId="0" sldId="270"/>
            <ac:spMk id="673" creationId="{00000000-0000-0000-0000-000000000000}"/>
          </ac:spMkLst>
        </pc:spChg>
        <pc:spChg chg="mod">
          <ac:chgData name="Francesco De Bortoli" userId="7b633eca-ba73-41db-99bc-21054d97a1ed" providerId="ADAL" clId="{1888353B-1456-4D9F-914A-64F3BE1D218E}" dt="2026-06-05T08:12:14.683" v="2"/>
          <ac:spMkLst>
            <pc:docMk/>
            <pc:sldMk cId="0" sldId="270"/>
            <ac:spMk id="674" creationId="{00000000-0000-0000-0000-000000000000}"/>
          </ac:spMkLst>
        </pc:spChg>
        <pc:spChg chg="mod">
          <ac:chgData name="Francesco De Bortoli" userId="7b633eca-ba73-41db-99bc-21054d97a1ed" providerId="ADAL" clId="{1888353B-1456-4D9F-914A-64F3BE1D218E}" dt="2026-06-05T08:12:14.683" v="2"/>
          <ac:spMkLst>
            <pc:docMk/>
            <pc:sldMk cId="0" sldId="270"/>
            <ac:spMk id="675" creationId="{00000000-0000-0000-0000-000000000000}"/>
          </ac:spMkLst>
        </pc:spChg>
        <pc:picChg chg="mod">
          <ac:chgData name="Francesco De Bortoli" userId="7b633eca-ba73-41db-99bc-21054d97a1ed" providerId="ADAL" clId="{1888353B-1456-4D9F-914A-64F3BE1D218E}" dt="2026-06-05T08:12:14.683" v="2"/>
          <ac:picMkLst>
            <pc:docMk/>
            <pc:sldMk cId="0" sldId="270"/>
            <ac:picMk id="676" creationId="{00000000-0000-0000-0000-000000000000}"/>
          </ac:picMkLst>
        </pc:picChg>
      </pc:sldChg>
      <pc:sldChg chg="modSp">
        <pc:chgData name="Francesco De Bortoli" userId="7b633eca-ba73-41db-99bc-21054d97a1ed" providerId="ADAL" clId="{1888353B-1456-4D9F-914A-64F3BE1D218E}" dt="2026-06-05T08:12:14.683" v="2"/>
        <pc:sldMkLst>
          <pc:docMk/>
          <pc:sldMk cId="0" sldId="271"/>
        </pc:sldMkLst>
        <pc:spChg chg="mod">
          <ac:chgData name="Francesco De Bortoli" userId="7b633eca-ba73-41db-99bc-21054d97a1ed" providerId="ADAL" clId="{1888353B-1456-4D9F-914A-64F3BE1D218E}" dt="2026-06-05T08:12:14.683" v="2"/>
          <ac:spMkLst>
            <pc:docMk/>
            <pc:sldMk cId="0" sldId="271"/>
            <ac:spMk id="678" creationId="{00000000-0000-0000-0000-000000000000}"/>
          </ac:spMkLst>
        </pc:spChg>
        <pc:spChg chg="mod">
          <ac:chgData name="Francesco De Bortoli" userId="7b633eca-ba73-41db-99bc-21054d97a1ed" providerId="ADAL" clId="{1888353B-1456-4D9F-914A-64F3BE1D218E}" dt="2026-06-05T08:12:14.683" v="2"/>
          <ac:spMkLst>
            <pc:docMk/>
            <pc:sldMk cId="0" sldId="271"/>
            <ac:spMk id="679" creationId="{00000000-0000-0000-0000-000000000000}"/>
          </ac:spMkLst>
        </pc:spChg>
        <pc:spChg chg="mod">
          <ac:chgData name="Francesco De Bortoli" userId="7b633eca-ba73-41db-99bc-21054d97a1ed" providerId="ADAL" clId="{1888353B-1456-4D9F-914A-64F3BE1D218E}" dt="2026-06-05T08:12:14.683" v="2"/>
          <ac:spMkLst>
            <pc:docMk/>
            <pc:sldMk cId="0" sldId="271"/>
            <ac:spMk id="680" creationId="{00000000-0000-0000-0000-000000000000}"/>
          </ac:spMkLst>
        </pc:spChg>
        <pc:spChg chg="mod">
          <ac:chgData name="Francesco De Bortoli" userId="7b633eca-ba73-41db-99bc-21054d97a1ed" providerId="ADAL" clId="{1888353B-1456-4D9F-914A-64F3BE1D218E}" dt="2026-06-05T08:12:14.683" v="2"/>
          <ac:spMkLst>
            <pc:docMk/>
            <pc:sldMk cId="0" sldId="271"/>
            <ac:spMk id="681" creationId="{00000000-0000-0000-0000-000000000000}"/>
          </ac:spMkLst>
        </pc:spChg>
        <pc:spChg chg="mod">
          <ac:chgData name="Francesco De Bortoli" userId="7b633eca-ba73-41db-99bc-21054d97a1ed" providerId="ADAL" clId="{1888353B-1456-4D9F-914A-64F3BE1D218E}" dt="2026-06-05T08:12:14.683" v="2"/>
          <ac:spMkLst>
            <pc:docMk/>
            <pc:sldMk cId="0" sldId="271"/>
            <ac:spMk id="682" creationId="{00000000-0000-0000-0000-000000000000}"/>
          </ac:spMkLst>
        </pc:spChg>
        <pc:spChg chg="mod">
          <ac:chgData name="Francesco De Bortoli" userId="7b633eca-ba73-41db-99bc-21054d97a1ed" providerId="ADAL" clId="{1888353B-1456-4D9F-914A-64F3BE1D218E}" dt="2026-06-05T08:12:14.683" v="2"/>
          <ac:spMkLst>
            <pc:docMk/>
            <pc:sldMk cId="0" sldId="271"/>
            <ac:spMk id="683" creationId="{00000000-0000-0000-0000-000000000000}"/>
          </ac:spMkLst>
        </pc:spChg>
      </pc:sldChg>
      <pc:sldChg chg="modSp">
        <pc:chgData name="Francesco De Bortoli" userId="7b633eca-ba73-41db-99bc-21054d97a1ed" providerId="ADAL" clId="{1888353B-1456-4D9F-914A-64F3BE1D218E}" dt="2026-06-05T08:12:14.683" v="2"/>
        <pc:sldMkLst>
          <pc:docMk/>
          <pc:sldMk cId="0" sldId="272"/>
        </pc:sldMkLst>
        <pc:spChg chg="mod">
          <ac:chgData name="Francesco De Bortoli" userId="7b633eca-ba73-41db-99bc-21054d97a1ed" providerId="ADAL" clId="{1888353B-1456-4D9F-914A-64F3BE1D218E}" dt="2026-06-05T08:12:14.683" v="2"/>
          <ac:spMkLst>
            <pc:docMk/>
            <pc:sldMk cId="0" sldId="272"/>
            <ac:spMk id="685" creationId="{00000000-0000-0000-0000-000000000000}"/>
          </ac:spMkLst>
        </pc:spChg>
        <pc:spChg chg="mod">
          <ac:chgData name="Francesco De Bortoli" userId="7b633eca-ba73-41db-99bc-21054d97a1ed" providerId="ADAL" clId="{1888353B-1456-4D9F-914A-64F3BE1D218E}" dt="2026-06-05T08:12:14.683" v="2"/>
          <ac:spMkLst>
            <pc:docMk/>
            <pc:sldMk cId="0" sldId="272"/>
            <ac:spMk id="686" creationId="{00000000-0000-0000-0000-000000000000}"/>
          </ac:spMkLst>
        </pc:spChg>
        <pc:spChg chg="mod">
          <ac:chgData name="Francesco De Bortoli" userId="7b633eca-ba73-41db-99bc-21054d97a1ed" providerId="ADAL" clId="{1888353B-1456-4D9F-914A-64F3BE1D218E}" dt="2026-06-05T08:12:14.683" v="2"/>
          <ac:spMkLst>
            <pc:docMk/>
            <pc:sldMk cId="0" sldId="272"/>
            <ac:spMk id="687" creationId="{00000000-0000-0000-0000-000000000000}"/>
          </ac:spMkLst>
        </pc:spChg>
        <pc:spChg chg="mod">
          <ac:chgData name="Francesco De Bortoli" userId="7b633eca-ba73-41db-99bc-21054d97a1ed" providerId="ADAL" clId="{1888353B-1456-4D9F-914A-64F3BE1D218E}" dt="2026-06-05T08:12:14.683" v="2"/>
          <ac:spMkLst>
            <pc:docMk/>
            <pc:sldMk cId="0" sldId="272"/>
            <ac:spMk id="688" creationId="{00000000-0000-0000-0000-000000000000}"/>
          </ac:spMkLst>
        </pc:spChg>
        <pc:spChg chg="mod">
          <ac:chgData name="Francesco De Bortoli" userId="7b633eca-ba73-41db-99bc-21054d97a1ed" providerId="ADAL" clId="{1888353B-1456-4D9F-914A-64F3BE1D218E}" dt="2026-06-05T08:12:14.683" v="2"/>
          <ac:spMkLst>
            <pc:docMk/>
            <pc:sldMk cId="0" sldId="272"/>
            <ac:spMk id="689" creationId="{00000000-0000-0000-0000-000000000000}"/>
          </ac:spMkLst>
        </pc:spChg>
        <pc:spChg chg="mod">
          <ac:chgData name="Francesco De Bortoli" userId="7b633eca-ba73-41db-99bc-21054d97a1ed" providerId="ADAL" clId="{1888353B-1456-4D9F-914A-64F3BE1D218E}" dt="2026-06-05T08:12:14.683" v="2"/>
          <ac:spMkLst>
            <pc:docMk/>
            <pc:sldMk cId="0" sldId="272"/>
            <ac:spMk id="690" creationId="{00000000-0000-0000-0000-000000000000}"/>
          </ac:spMkLst>
        </pc:spChg>
      </pc:sldChg>
      <pc:sldChg chg="modSp">
        <pc:chgData name="Francesco De Bortoli" userId="7b633eca-ba73-41db-99bc-21054d97a1ed" providerId="ADAL" clId="{1888353B-1456-4D9F-914A-64F3BE1D218E}" dt="2026-06-05T08:12:14.683" v="2"/>
        <pc:sldMkLst>
          <pc:docMk/>
          <pc:sldMk cId="0" sldId="273"/>
        </pc:sldMkLst>
        <pc:spChg chg="mod">
          <ac:chgData name="Francesco De Bortoli" userId="7b633eca-ba73-41db-99bc-21054d97a1ed" providerId="ADAL" clId="{1888353B-1456-4D9F-914A-64F3BE1D218E}" dt="2026-06-05T08:12:14.683" v="2"/>
          <ac:spMkLst>
            <pc:docMk/>
            <pc:sldMk cId="0" sldId="273"/>
            <ac:spMk id="692" creationId="{00000000-0000-0000-0000-000000000000}"/>
          </ac:spMkLst>
        </pc:spChg>
        <pc:spChg chg="mod">
          <ac:chgData name="Francesco De Bortoli" userId="7b633eca-ba73-41db-99bc-21054d97a1ed" providerId="ADAL" clId="{1888353B-1456-4D9F-914A-64F3BE1D218E}" dt="2026-06-05T08:12:14.683" v="2"/>
          <ac:spMkLst>
            <pc:docMk/>
            <pc:sldMk cId="0" sldId="273"/>
            <ac:spMk id="693" creationId="{00000000-0000-0000-0000-000000000000}"/>
          </ac:spMkLst>
        </pc:spChg>
        <pc:spChg chg="mod">
          <ac:chgData name="Francesco De Bortoli" userId="7b633eca-ba73-41db-99bc-21054d97a1ed" providerId="ADAL" clId="{1888353B-1456-4D9F-914A-64F3BE1D218E}" dt="2026-06-05T08:12:14.683" v="2"/>
          <ac:spMkLst>
            <pc:docMk/>
            <pc:sldMk cId="0" sldId="273"/>
            <ac:spMk id="694" creationId="{00000000-0000-0000-0000-000000000000}"/>
          </ac:spMkLst>
        </pc:spChg>
        <pc:spChg chg="mod">
          <ac:chgData name="Francesco De Bortoli" userId="7b633eca-ba73-41db-99bc-21054d97a1ed" providerId="ADAL" clId="{1888353B-1456-4D9F-914A-64F3BE1D218E}" dt="2026-06-05T08:12:14.683" v="2"/>
          <ac:spMkLst>
            <pc:docMk/>
            <pc:sldMk cId="0" sldId="273"/>
            <ac:spMk id="695" creationId="{00000000-0000-0000-0000-000000000000}"/>
          </ac:spMkLst>
        </pc:spChg>
        <pc:spChg chg="mod">
          <ac:chgData name="Francesco De Bortoli" userId="7b633eca-ba73-41db-99bc-21054d97a1ed" providerId="ADAL" clId="{1888353B-1456-4D9F-914A-64F3BE1D218E}" dt="2026-06-05T08:12:14.683" v="2"/>
          <ac:spMkLst>
            <pc:docMk/>
            <pc:sldMk cId="0" sldId="273"/>
            <ac:spMk id="696" creationId="{00000000-0000-0000-0000-000000000000}"/>
          </ac:spMkLst>
        </pc:spChg>
        <pc:spChg chg="mod">
          <ac:chgData name="Francesco De Bortoli" userId="7b633eca-ba73-41db-99bc-21054d97a1ed" providerId="ADAL" clId="{1888353B-1456-4D9F-914A-64F3BE1D218E}" dt="2026-06-05T08:12:14.683" v="2"/>
          <ac:spMkLst>
            <pc:docMk/>
            <pc:sldMk cId="0" sldId="273"/>
            <ac:spMk id="697" creationId="{00000000-0000-0000-0000-000000000000}"/>
          </ac:spMkLst>
        </pc:spChg>
      </pc:sldChg>
      <pc:sldChg chg="modSp">
        <pc:chgData name="Francesco De Bortoli" userId="7b633eca-ba73-41db-99bc-21054d97a1ed" providerId="ADAL" clId="{1888353B-1456-4D9F-914A-64F3BE1D218E}" dt="2026-06-05T08:12:14.683" v="2"/>
        <pc:sldMkLst>
          <pc:docMk/>
          <pc:sldMk cId="0" sldId="274"/>
        </pc:sldMkLst>
        <pc:spChg chg="mod">
          <ac:chgData name="Francesco De Bortoli" userId="7b633eca-ba73-41db-99bc-21054d97a1ed" providerId="ADAL" clId="{1888353B-1456-4D9F-914A-64F3BE1D218E}" dt="2026-06-05T08:12:14.683" v="2"/>
          <ac:spMkLst>
            <pc:docMk/>
            <pc:sldMk cId="0" sldId="274"/>
            <ac:spMk id="699" creationId="{00000000-0000-0000-0000-000000000000}"/>
          </ac:spMkLst>
        </pc:spChg>
        <pc:spChg chg="mod">
          <ac:chgData name="Francesco De Bortoli" userId="7b633eca-ba73-41db-99bc-21054d97a1ed" providerId="ADAL" clId="{1888353B-1456-4D9F-914A-64F3BE1D218E}" dt="2026-06-05T08:12:14.683" v="2"/>
          <ac:spMkLst>
            <pc:docMk/>
            <pc:sldMk cId="0" sldId="274"/>
            <ac:spMk id="700" creationId="{00000000-0000-0000-0000-000000000000}"/>
          </ac:spMkLst>
        </pc:spChg>
        <pc:spChg chg="mod">
          <ac:chgData name="Francesco De Bortoli" userId="7b633eca-ba73-41db-99bc-21054d97a1ed" providerId="ADAL" clId="{1888353B-1456-4D9F-914A-64F3BE1D218E}" dt="2026-06-05T08:12:14.683" v="2"/>
          <ac:spMkLst>
            <pc:docMk/>
            <pc:sldMk cId="0" sldId="274"/>
            <ac:spMk id="701" creationId="{00000000-0000-0000-0000-000000000000}"/>
          </ac:spMkLst>
        </pc:spChg>
        <pc:spChg chg="mod">
          <ac:chgData name="Francesco De Bortoli" userId="7b633eca-ba73-41db-99bc-21054d97a1ed" providerId="ADAL" clId="{1888353B-1456-4D9F-914A-64F3BE1D218E}" dt="2026-06-05T08:12:14.683" v="2"/>
          <ac:spMkLst>
            <pc:docMk/>
            <pc:sldMk cId="0" sldId="274"/>
            <ac:spMk id="702" creationId="{00000000-0000-0000-0000-000000000000}"/>
          </ac:spMkLst>
        </pc:spChg>
        <pc:spChg chg="mod">
          <ac:chgData name="Francesco De Bortoli" userId="7b633eca-ba73-41db-99bc-21054d97a1ed" providerId="ADAL" clId="{1888353B-1456-4D9F-914A-64F3BE1D218E}" dt="2026-06-05T08:12:14.683" v="2"/>
          <ac:spMkLst>
            <pc:docMk/>
            <pc:sldMk cId="0" sldId="274"/>
            <ac:spMk id="703" creationId="{00000000-0000-0000-0000-000000000000}"/>
          </ac:spMkLst>
        </pc:spChg>
        <pc:spChg chg="mod">
          <ac:chgData name="Francesco De Bortoli" userId="7b633eca-ba73-41db-99bc-21054d97a1ed" providerId="ADAL" clId="{1888353B-1456-4D9F-914A-64F3BE1D218E}" dt="2026-06-05T08:12:14.683" v="2"/>
          <ac:spMkLst>
            <pc:docMk/>
            <pc:sldMk cId="0" sldId="274"/>
            <ac:spMk id="704" creationId="{00000000-0000-0000-0000-000000000000}"/>
          </ac:spMkLst>
        </pc:spChg>
        <pc:spChg chg="mod">
          <ac:chgData name="Francesco De Bortoli" userId="7b633eca-ba73-41db-99bc-21054d97a1ed" providerId="ADAL" clId="{1888353B-1456-4D9F-914A-64F3BE1D218E}" dt="2026-06-05T08:12:14.683" v="2"/>
          <ac:spMkLst>
            <pc:docMk/>
            <pc:sldMk cId="0" sldId="274"/>
            <ac:spMk id="706" creationId="{00000000-0000-0000-0000-000000000000}"/>
          </ac:spMkLst>
        </pc:spChg>
        <pc:graphicFrameChg chg="mod">
          <ac:chgData name="Francesco De Bortoli" userId="7b633eca-ba73-41db-99bc-21054d97a1ed" providerId="ADAL" clId="{1888353B-1456-4D9F-914A-64F3BE1D218E}" dt="2026-06-05T08:12:14.683" v="2"/>
          <ac:graphicFrameMkLst>
            <pc:docMk/>
            <pc:sldMk cId="0" sldId="274"/>
            <ac:graphicFrameMk id="705" creationId="{00000000-0000-0000-0000-000000000000}"/>
          </ac:graphicFrameMkLst>
        </pc:graphicFrameChg>
      </pc:sldChg>
      <pc:sldChg chg="modSp">
        <pc:chgData name="Francesco De Bortoli" userId="7b633eca-ba73-41db-99bc-21054d97a1ed" providerId="ADAL" clId="{1888353B-1456-4D9F-914A-64F3BE1D218E}" dt="2026-06-05T08:12:14.683" v="2"/>
        <pc:sldMkLst>
          <pc:docMk/>
          <pc:sldMk cId="0" sldId="275"/>
        </pc:sldMkLst>
        <pc:spChg chg="mod">
          <ac:chgData name="Francesco De Bortoli" userId="7b633eca-ba73-41db-99bc-21054d97a1ed" providerId="ADAL" clId="{1888353B-1456-4D9F-914A-64F3BE1D218E}" dt="2026-06-05T08:12:14.683" v="2"/>
          <ac:spMkLst>
            <pc:docMk/>
            <pc:sldMk cId="0" sldId="275"/>
            <ac:spMk id="708" creationId="{00000000-0000-0000-0000-000000000000}"/>
          </ac:spMkLst>
        </pc:spChg>
        <pc:spChg chg="mod">
          <ac:chgData name="Francesco De Bortoli" userId="7b633eca-ba73-41db-99bc-21054d97a1ed" providerId="ADAL" clId="{1888353B-1456-4D9F-914A-64F3BE1D218E}" dt="2026-06-05T08:12:14.683" v="2"/>
          <ac:spMkLst>
            <pc:docMk/>
            <pc:sldMk cId="0" sldId="275"/>
            <ac:spMk id="709" creationId="{00000000-0000-0000-0000-000000000000}"/>
          </ac:spMkLst>
        </pc:spChg>
        <pc:picChg chg="mod">
          <ac:chgData name="Francesco De Bortoli" userId="7b633eca-ba73-41db-99bc-21054d97a1ed" providerId="ADAL" clId="{1888353B-1456-4D9F-914A-64F3BE1D218E}" dt="2026-06-05T08:12:14.683" v="2"/>
          <ac:picMkLst>
            <pc:docMk/>
            <pc:sldMk cId="0" sldId="275"/>
            <ac:picMk id="710" creationId="{00000000-0000-0000-0000-000000000000}"/>
          </ac:picMkLst>
        </pc:picChg>
      </pc:sldChg>
      <pc:sldChg chg="modSp">
        <pc:chgData name="Francesco De Bortoli" userId="7b633eca-ba73-41db-99bc-21054d97a1ed" providerId="ADAL" clId="{1888353B-1456-4D9F-914A-64F3BE1D218E}" dt="2026-06-05T08:12:14.683" v="2"/>
        <pc:sldMkLst>
          <pc:docMk/>
          <pc:sldMk cId="0" sldId="276"/>
        </pc:sldMkLst>
        <pc:spChg chg="mod">
          <ac:chgData name="Francesco De Bortoli" userId="7b633eca-ba73-41db-99bc-21054d97a1ed" providerId="ADAL" clId="{1888353B-1456-4D9F-914A-64F3BE1D218E}" dt="2026-06-05T08:12:14.683" v="2"/>
          <ac:spMkLst>
            <pc:docMk/>
            <pc:sldMk cId="0" sldId="276"/>
            <ac:spMk id="712" creationId="{00000000-0000-0000-0000-000000000000}"/>
          </ac:spMkLst>
        </pc:spChg>
        <pc:spChg chg="mod">
          <ac:chgData name="Francesco De Bortoli" userId="7b633eca-ba73-41db-99bc-21054d97a1ed" providerId="ADAL" clId="{1888353B-1456-4D9F-914A-64F3BE1D218E}" dt="2026-06-05T08:12:14.683" v="2"/>
          <ac:spMkLst>
            <pc:docMk/>
            <pc:sldMk cId="0" sldId="276"/>
            <ac:spMk id="713" creationId="{00000000-0000-0000-0000-000000000000}"/>
          </ac:spMkLst>
        </pc:spChg>
        <pc:spChg chg="mod">
          <ac:chgData name="Francesco De Bortoli" userId="7b633eca-ba73-41db-99bc-21054d97a1ed" providerId="ADAL" clId="{1888353B-1456-4D9F-914A-64F3BE1D218E}" dt="2026-06-05T08:12:14.683" v="2"/>
          <ac:spMkLst>
            <pc:docMk/>
            <pc:sldMk cId="0" sldId="276"/>
            <ac:spMk id="714" creationId="{00000000-0000-0000-0000-000000000000}"/>
          </ac:spMkLst>
        </pc:spChg>
        <pc:spChg chg="mod">
          <ac:chgData name="Francesco De Bortoli" userId="7b633eca-ba73-41db-99bc-21054d97a1ed" providerId="ADAL" clId="{1888353B-1456-4D9F-914A-64F3BE1D218E}" dt="2026-06-05T08:12:14.683" v="2"/>
          <ac:spMkLst>
            <pc:docMk/>
            <pc:sldMk cId="0" sldId="276"/>
            <ac:spMk id="715" creationId="{00000000-0000-0000-0000-000000000000}"/>
          </ac:spMkLst>
        </pc:spChg>
        <pc:spChg chg="mod">
          <ac:chgData name="Francesco De Bortoli" userId="7b633eca-ba73-41db-99bc-21054d97a1ed" providerId="ADAL" clId="{1888353B-1456-4D9F-914A-64F3BE1D218E}" dt="2026-06-05T08:12:14.683" v="2"/>
          <ac:spMkLst>
            <pc:docMk/>
            <pc:sldMk cId="0" sldId="276"/>
            <ac:spMk id="716" creationId="{00000000-0000-0000-0000-000000000000}"/>
          </ac:spMkLst>
        </pc:spChg>
        <pc:spChg chg="mod">
          <ac:chgData name="Francesco De Bortoli" userId="7b633eca-ba73-41db-99bc-21054d97a1ed" providerId="ADAL" clId="{1888353B-1456-4D9F-914A-64F3BE1D218E}" dt="2026-06-05T08:12:14.683" v="2"/>
          <ac:spMkLst>
            <pc:docMk/>
            <pc:sldMk cId="0" sldId="276"/>
            <ac:spMk id="717" creationId="{00000000-0000-0000-0000-000000000000}"/>
          </ac:spMkLst>
        </pc:spChg>
      </pc:sldChg>
      <pc:sldChg chg="modSp">
        <pc:chgData name="Francesco De Bortoli" userId="7b633eca-ba73-41db-99bc-21054d97a1ed" providerId="ADAL" clId="{1888353B-1456-4D9F-914A-64F3BE1D218E}" dt="2026-06-05T08:12:14.683" v="2"/>
        <pc:sldMkLst>
          <pc:docMk/>
          <pc:sldMk cId="0" sldId="277"/>
        </pc:sldMkLst>
        <pc:spChg chg="mod">
          <ac:chgData name="Francesco De Bortoli" userId="7b633eca-ba73-41db-99bc-21054d97a1ed" providerId="ADAL" clId="{1888353B-1456-4D9F-914A-64F3BE1D218E}" dt="2026-06-05T08:12:14.683" v="2"/>
          <ac:spMkLst>
            <pc:docMk/>
            <pc:sldMk cId="0" sldId="277"/>
            <ac:spMk id="719" creationId="{00000000-0000-0000-0000-000000000000}"/>
          </ac:spMkLst>
        </pc:spChg>
        <pc:spChg chg="mod">
          <ac:chgData name="Francesco De Bortoli" userId="7b633eca-ba73-41db-99bc-21054d97a1ed" providerId="ADAL" clId="{1888353B-1456-4D9F-914A-64F3BE1D218E}" dt="2026-06-05T08:12:14.683" v="2"/>
          <ac:spMkLst>
            <pc:docMk/>
            <pc:sldMk cId="0" sldId="277"/>
            <ac:spMk id="720" creationId="{00000000-0000-0000-0000-000000000000}"/>
          </ac:spMkLst>
        </pc:spChg>
        <pc:spChg chg="mod">
          <ac:chgData name="Francesco De Bortoli" userId="7b633eca-ba73-41db-99bc-21054d97a1ed" providerId="ADAL" clId="{1888353B-1456-4D9F-914A-64F3BE1D218E}" dt="2026-06-05T08:12:14.683" v="2"/>
          <ac:spMkLst>
            <pc:docMk/>
            <pc:sldMk cId="0" sldId="277"/>
            <ac:spMk id="721" creationId="{00000000-0000-0000-0000-000000000000}"/>
          </ac:spMkLst>
        </pc:spChg>
        <pc:spChg chg="mod">
          <ac:chgData name="Francesco De Bortoli" userId="7b633eca-ba73-41db-99bc-21054d97a1ed" providerId="ADAL" clId="{1888353B-1456-4D9F-914A-64F3BE1D218E}" dt="2026-06-05T08:12:14.683" v="2"/>
          <ac:spMkLst>
            <pc:docMk/>
            <pc:sldMk cId="0" sldId="277"/>
            <ac:spMk id="722" creationId="{00000000-0000-0000-0000-000000000000}"/>
          </ac:spMkLst>
        </pc:spChg>
        <pc:spChg chg="mod">
          <ac:chgData name="Francesco De Bortoli" userId="7b633eca-ba73-41db-99bc-21054d97a1ed" providerId="ADAL" clId="{1888353B-1456-4D9F-914A-64F3BE1D218E}" dt="2026-06-05T08:12:14.683" v="2"/>
          <ac:spMkLst>
            <pc:docMk/>
            <pc:sldMk cId="0" sldId="277"/>
            <ac:spMk id="723" creationId="{00000000-0000-0000-0000-000000000000}"/>
          </ac:spMkLst>
        </pc:spChg>
        <pc:spChg chg="mod">
          <ac:chgData name="Francesco De Bortoli" userId="7b633eca-ba73-41db-99bc-21054d97a1ed" providerId="ADAL" clId="{1888353B-1456-4D9F-914A-64F3BE1D218E}" dt="2026-06-05T08:12:14.683" v="2"/>
          <ac:spMkLst>
            <pc:docMk/>
            <pc:sldMk cId="0" sldId="277"/>
            <ac:spMk id="724" creationId="{00000000-0000-0000-0000-000000000000}"/>
          </ac:spMkLst>
        </pc:spChg>
      </pc:sldChg>
      <pc:sldChg chg="modSp">
        <pc:chgData name="Francesco De Bortoli" userId="7b633eca-ba73-41db-99bc-21054d97a1ed" providerId="ADAL" clId="{1888353B-1456-4D9F-914A-64F3BE1D218E}" dt="2026-06-05T08:12:14.683" v="2"/>
        <pc:sldMkLst>
          <pc:docMk/>
          <pc:sldMk cId="0" sldId="278"/>
        </pc:sldMkLst>
        <pc:spChg chg="mod">
          <ac:chgData name="Francesco De Bortoli" userId="7b633eca-ba73-41db-99bc-21054d97a1ed" providerId="ADAL" clId="{1888353B-1456-4D9F-914A-64F3BE1D218E}" dt="2026-06-05T08:12:14.683" v="2"/>
          <ac:spMkLst>
            <pc:docMk/>
            <pc:sldMk cId="0" sldId="278"/>
            <ac:spMk id="726" creationId="{00000000-0000-0000-0000-000000000000}"/>
          </ac:spMkLst>
        </pc:spChg>
        <pc:spChg chg="mod">
          <ac:chgData name="Francesco De Bortoli" userId="7b633eca-ba73-41db-99bc-21054d97a1ed" providerId="ADAL" clId="{1888353B-1456-4D9F-914A-64F3BE1D218E}" dt="2026-06-05T08:12:14.683" v="2"/>
          <ac:spMkLst>
            <pc:docMk/>
            <pc:sldMk cId="0" sldId="278"/>
            <ac:spMk id="727" creationId="{00000000-0000-0000-0000-000000000000}"/>
          </ac:spMkLst>
        </pc:spChg>
        <pc:spChg chg="mod">
          <ac:chgData name="Francesco De Bortoli" userId="7b633eca-ba73-41db-99bc-21054d97a1ed" providerId="ADAL" clId="{1888353B-1456-4D9F-914A-64F3BE1D218E}" dt="2026-06-05T08:12:14.683" v="2"/>
          <ac:spMkLst>
            <pc:docMk/>
            <pc:sldMk cId="0" sldId="278"/>
            <ac:spMk id="728" creationId="{00000000-0000-0000-0000-000000000000}"/>
          </ac:spMkLst>
        </pc:spChg>
        <pc:spChg chg="mod">
          <ac:chgData name="Francesco De Bortoli" userId="7b633eca-ba73-41db-99bc-21054d97a1ed" providerId="ADAL" clId="{1888353B-1456-4D9F-914A-64F3BE1D218E}" dt="2026-06-05T08:12:14.683" v="2"/>
          <ac:spMkLst>
            <pc:docMk/>
            <pc:sldMk cId="0" sldId="278"/>
            <ac:spMk id="729" creationId="{00000000-0000-0000-0000-000000000000}"/>
          </ac:spMkLst>
        </pc:spChg>
        <pc:spChg chg="mod">
          <ac:chgData name="Francesco De Bortoli" userId="7b633eca-ba73-41db-99bc-21054d97a1ed" providerId="ADAL" clId="{1888353B-1456-4D9F-914A-64F3BE1D218E}" dt="2026-06-05T08:12:14.683" v="2"/>
          <ac:spMkLst>
            <pc:docMk/>
            <pc:sldMk cId="0" sldId="278"/>
            <ac:spMk id="730" creationId="{00000000-0000-0000-0000-000000000000}"/>
          </ac:spMkLst>
        </pc:spChg>
        <pc:spChg chg="mod">
          <ac:chgData name="Francesco De Bortoli" userId="7b633eca-ba73-41db-99bc-21054d97a1ed" providerId="ADAL" clId="{1888353B-1456-4D9F-914A-64F3BE1D218E}" dt="2026-06-05T08:12:14.683" v="2"/>
          <ac:spMkLst>
            <pc:docMk/>
            <pc:sldMk cId="0" sldId="278"/>
            <ac:spMk id="731" creationId="{00000000-0000-0000-0000-000000000000}"/>
          </ac:spMkLst>
        </pc:spChg>
      </pc:sldChg>
      <pc:sldChg chg="modSp">
        <pc:chgData name="Francesco De Bortoli" userId="7b633eca-ba73-41db-99bc-21054d97a1ed" providerId="ADAL" clId="{1888353B-1456-4D9F-914A-64F3BE1D218E}" dt="2026-06-05T08:12:14.683" v="2"/>
        <pc:sldMkLst>
          <pc:docMk/>
          <pc:sldMk cId="0" sldId="279"/>
        </pc:sldMkLst>
        <pc:spChg chg="mod">
          <ac:chgData name="Francesco De Bortoli" userId="7b633eca-ba73-41db-99bc-21054d97a1ed" providerId="ADAL" clId="{1888353B-1456-4D9F-914A-64F3BE1D218E}" dt="2026-06-05T08:12:14.683" v="2"/>
          <ac:spMkLst>
            <pc:docMk/>
            <pc:sldMk cId="0" sldId="279"/>
            <ac:spMk id="733" creationId="{00000000-0000-0000-0000-000000000000}"/>
          </ac:spMkLst>
        </pc:spChg>
        <pc:spChg chg="mod">
          <ac:chgData name="Francesco De Bortoli" userId="7b633eca-ba73-41db-99bc-21054d97a1ed" providerId="ADAL" clId="{1888353B-1456-4D9F-914A-64F3BE1D218E}" dt="2026-06-05T08:12:14.683" v="2"/>
          <ac:spMkLst>
            <pc:docMk/>
            <pc:sldMk cId="0" sldId="279"/>
            <ac:spMk id="734" creationId="{00000000-0000-0000-0000-000000000000}"/>
          </ac:spMkLst>
        </pc:spChg>
        <pc:picChg chg="mod">
          <ac:chgData name="Francesco De Bortoli" userId="7b633eca-ba73-41db-99bc-21054d97a1ed" providerId="ADAL" clId="{1888353B-1456-4D9F-914A-64F3BE1D218E}" dt="2026-06-05T08:12:14.683" v="2"/>
          <ac:picMkLst>
            <pc:docMk/>
            <pc:sldMk cId="0" sldId="279"/>
            <ac:picMk id="735" creationId="{00000000-0000-0000-0000-000000000000}"/>
          </ac:picMkLst>
        </pc:picChg>
      </pc:sldChg>
      <pc:sldMasterChg chg="modSp modSldLayout">
        <pc:chgData name="Francesco De Bortoli" userId="7b633eca-ba73-41db-99bc-21054d97a1ed" providerId="ADAL" clId="{1888353B-1456-4D9F-914A-64F3BE1D218E}" dt="2026-06-05T08:12:14.827" v="4" actId="27636"/>
        <pc:sldMasterMkLst>
          <pc:docMk/>
          <pc:sldMasterMk cId="0" sldId="2147483648"/>
        </pc:sldMasterMkLst>
        <pc:spChg chg="mod">
          <ac:chgData name="Francesco De Bortoli" userId="7b633eca-ba73-41db-99bc-21054d97a1ed" providerId="ADAL" clId="{1888353B-1456-4D9F-914A-64F3BE1D218E}" dt="2026-06-05T08:12:14.683" v="2"/>
          <ac:spMkLst>
            <pc:docMk/>
            <pc:sldMasterMk cId="0" sldId="2147483648"/>
            <ac:spMk id="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ac:spMk id="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ac:spMk id="4" creationId="{00000000-0000-0000-0000-000000000000}"/>
          </ac:spMkLst>
        </pc:spChg>
        <pc:sldLayoutChg chg="modSp">
          <pc:chgData name="Francesco De Bortoli" userId="7b633eca-ba73-41db-99bc-21054d97a1ed" providerId="ADAL" clId="{1888353B-1456-4D9F-914A-64F3BE1D218E}" dt="2026-06-05T08:12:14.683" v="2"/>
          <pc:sldLayoutMkLst>
            <pc:docMk/>
            <pc:sldMasterMk cId="0" sldId="2147483648"/>
            <pc:sldLayoutMk cId="0" sldId="2147483649"/>
          </pc:sldLayoutMkLst>
          <pc:spChg chg="mod">
            <ac:chgData name="Francesco De Bortoli" userId="7b633eca-ba73-41db-99bc-21054d97a1ed" providerId="ADAL" clId="{1888353B-1456-4D9F-914A-64F3BE1D218E}" dt="2026-06-05T08:12:14.683" v="2"/>
            <ac:spMkLst>
              <pc:docMk/>
              <pc:sldMasterMk cId="0" sldId="2147483648"/>
              <pc:sldLayoutMk cId="0" sldId="2147483649"/>
              <ac:spMk id="1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49"/>
              <ac:spMk id="1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49"/>
              <ac:spMk id="1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49"/>
              <ac:spMk id="14"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50"/>
          </pc:sldLayoutMkLst>
          <pc:spChg chg="mod">
            <ac:chgData name="Francesco De Bortoli" userId="7b633eca-ba73-41db-99bc-21054d97a1ed" providerId="ADAL" clId="{1888353B-1456-4D9F-914A-64F3BE1D218E}" dt="2026-06-05T08:12:14.683" v="2"/>
            <ac:spMkLst>
              <pc:docMk/>
              <pc:sldMasterMk cId="0" sldId="2147483648"/>
              <pc:sldLayoutMk cId="0" sldId="2147483650"/>
              <ac:spMk id="2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0"/>
              <ac:spMk id="2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0"/>
              <ac:spMk id="27"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0"/>
              <ac:spMk id="28"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0"/>
              <ac:spMk id="29"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0"/>
              <ac:spMk id="3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0"/>
              <ac:spMk id="3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0"/>
              <ac:spMk id="3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0"/>
              <ac:spMk id="35"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0"/>
              <ac:spMk id="37"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51"/>
          </pc:sldLayoutMkLst>
          <pc:spChg chg="mod">
            <ac:chgData name="Francesco De Bortoli" userId="7b633eca-ba73-41db-99bc-21054d97a1ed" providerId="ADAL" clId="{1888353B-1456-4D9F-914A-64F3BE1D218E}" dt="2026-06-05T08:12:14.683" v="2"/>
            <ac:spMkLst>
              <pc:docMk/>
              <pc:sldMasterMk cId="0" sldId="2147483648"/>
              <pc:sldLayoutMk cId="0" sldId="2147483651"/>
              <ac:spMk id="45"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1"/>
              <ac:spMk id="4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1"/>
              <ac:spMk id="47"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1"/>
              <ac:spMk id="48"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1"/>
              <ac:spMk id="49"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1"/>
              <ac:spMk id="5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1"/>
              <ac:spMk id="5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1"/>
              <ac:spMk id="52"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52"/>
          </pc:sldLayoutMkLst>
          <pc:spChg chg="mod">
            <ac:chgData name="Francesco De Bortoli" userId="7b633eca-ba73-41db-99bc-21054d97a1ed" providerId="ADAL" clId="{1888353B-1456-4D9F-914A-64F3BE1D218E}" dt="2026-06-05T08:12:14.683" v="2"/>
            <ac:spMkLst>
              <pc:docMk/>
              <pc:sldMasterMk cId="0" sldId="2147483648"/>
              <pc:sldLayoutMk cId="0" sldId="2147483652"/>
              <ac:spMk id="59"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2"/>
              <ac:spMk id="6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2"/>
              <ac:spMk id="6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2"/>
              <ac:spMk id="6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2"/>
              <ac:spMk id="6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2"/>
              <ac:spMk id="6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2"/>
              <ac:spMk id="65"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53"/>
          </pc:sldLayoutMkLst>
          <pc:spChg chg="mod">
            <ac:chgData name="Francesco De Bortoli" userId="7b633eca-ba73-41db-99bc-21054d97a1ed" providerId="ADAL" clId="{1888353B-1456-4D9F-914A-64F3BE1D218E}" dt="2026-06-05T08:12:14.683" v="2"/>
            <ac:spMkLst>
              <pc:docMk/>
              <pc:sldMasterMk cId="0" sldId="2147483648"/>
              <pc:sldLayoutMk cId="0" sldId="2147483653"/>
              <ac:spMk id="7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3"/>
              <ac:spMk id="7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3"/>
              <ac:spMk id="7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3"/>
              <ac:spMk id="75"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3"/>
              <ac:spMk id="7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3"/>
              <ac:spMk id="77"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3"/>
              <ac:spMk id="78"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54"/>
          </pc:sldLayoutMkLst>
          <pc:spChg chg="mod">
            <ac:chgData name="Francesco De Bortoli" userId="7b633eca-ba73-41db-99bc-21054d97a1ed" providerId="ADAL" clId="{1888353B-1456-4D9F-914A-64F3BE1D218E}" dt="2026-06-05T08:12:14.683" v="2"/>
            <ac:spMkLst>
              <pc:docMk/>
              <pc:sldMasterMk cId="0" sldId="2147483648"/>
              <pc:sldLayoutMk cId="0" sldId="2147483654"/>
              <ac:spMk id="85"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4"/>
              <ac:spMk id="8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4"/>
              <ac:spMk id="87"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4"/>
              <ac:spMk id="88"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4"/>
              <ac:spMk id="89"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4"/>
              <ac:spMk id="9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4"/>
              <ac:spMk id="9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4"/>
              <ac:spMk id="92"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55"/>
          </pc:sldLayoutMkLst>
          <pc:spChg chg="mod">
            <ac:chgData name="Francesco De Bortoli" userId="7b633eca-ba73-41db-99bc-21054d97a1ed" providerId="ADAL" clId="{1888353B-1456-4D9F-914A-64F3BE1D218E}" dt="2026-06-05T08:12:14.683" v="2"/>
            <ac:spMkLst>
              <pc:docMk/>
              <pc:sldMasterMk cId="0" sldId="2147483648"/>
              <pc:sldLayoutMk cId="0" sldId="2147483655"/>
              <ac:spMk id="99"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5"/>
              <ac:spMk id="10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5"/>
              <ac:spMk id="10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5"/>
              <ac:spMk id="10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5"/>
              <ac:spMk id="10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5"/>
              <ac:spMk id="104"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56"/>
          </pc:sldLayoutMkLst>
          <pc:spChg chg="mod">
            <ac:chgData name="Francesco De Bortoli" userId="7b633eca-ba73-41db-99bc-21054d97a1ed" providerId="ADAL" clId="{1888353B-1456-4D9F-914A-64F3BE1D218E}" dt="2026-06-05T08:12:14.683" v="2"/>
            <ac:spMkLst>
              <pc:docMk/>
              <pc:sldMasterMk cId="0" sldId="2147483648"/>
              <pc:sldLayoutMk cId="0" sldId="2147483656"/>
              <ac:spMk id="11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6"/>
              <ac:spMk id="112"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57"/>
          </pc:sldLayoutMkLst>
          <pc:spChg chg="mod">
            <ac:chgData name="Francesco De Bortoli" userId="7b633eca-ba73-41db-99bc-21054d97a1ed" providerId="ADAL" clId="{1888353B-1456-4D9F-914A-64F3BE1D218E}" dt="2026-06-05T08:12:14.683" v="2"/>
            <ac:spMkLst>
              <pc:docMk/>
              <pc:sldMasterMk cId="0" sldId="2147483648"/>
              <pc:sldLayoutMk cId="0" sldId="2147483657"/>
              <ac:spMk id="12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7"/>
              <ac:spMk id="12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7"/>
              <ac:spMk id="122"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58"/>
          </pc:sldLayoutMkLst>
          <pc:spChg chg="mod">
            <ac:chgData name="Francesco De Bortoli" userId="7b633eca-ba73-41db-99bc-21054d97a1ed" providerId="ADAL" clId="{1888353B-1456-4D9F-914A-64F3BE1D218E}" dt="2026-06-05T08:12:14.683" v="2"/>
            <ac:spMkLst>
              <pc:docMk/>
              <pc:sldMasterMk cId="0" sldId="2147483648"/>
              <pc:sldLayoutMk cId="0" sldId="2147483658"/>
              <ac:spMk id="13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8"/>
              <ac:spMk id="13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58"/>
              <ac:spMk id="132"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59"/>
          </pc:sldLayoutMkLst>
          <pc:spChg chg="mod">
            <ac:chgData name="Francesco De Bortoli" userId="7b633eca-ba73-41db-99bc-21054d97a1ed" providerId="ADAL" clId="{1888353B-1456-4D9F-914A-64F3BE1D218E}" dt="2026-06-05T08:12:14.683" v="2"/>
            <ac:spMkLst>
              <pc:docMk/>
              <pc:sldMasterMk cId="0" sldId="2147483648"/>
              <pc:sldLayoutMk cId="0" sldId="2147483659"/>
              <ac:spMk id="142"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60"/>
          </pc:sldLayoutMkLst>
          <pc:spChg chg="mod">
            <ac:chgData name="Francesco De Bortoli" userId="7b633eca-ba73-41db-99bc-21054d97a1ed" providerId="ADAL" clId="{1888353B-1456-4D9F-914A-64F3BE1D218E}" dt="2026-06-05T08:12:14.683" v="2"/>
            <ac:spMkLst>
              <pc:docMk/>
              <pc:sldMasterMk cId="0" sldId="2147483648"/>
              <pc:sldLayoutMk cId="0" sldId="2147483660"/>
              <ac:spMk id="15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0"/>
              <ac:spMk id="15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0"/>
              <ac:spMk id="15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0"/>
              <ac:spMk id="153"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61"/>
          </pc:sldLayoutMkLst>
          <pc:spChg chg="mod">
            <ac:chgData name="Francesco De Bortoli" userId="7b633eca-ba73-41db-99bc-21054d97a1ed" providerId="ADAL" clId="{1888353B-1456-4D9F-914A-64F3BE1D218E}" dt="2026-06-05T08:12:14.683" v="2"/>
            <ac:spMkLst>
              <pc:docMk/>
              <pc:sldMasterMk cId="0" sldId="2147483648"/>
              <pc:sldLayoutMk cId="0" sldId="2147483661"/>
              <ac:spMk id="16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1"/>
              <ac:spMk id="16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1"/>
              <ac:spMk id="16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1"/>
              <ac:spMk id="164"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62"/>
          </pc:sldLayoutMkLst>
          <pc:spChg chg="mod">
            <ac:chgData name="Francesco De Bortoli" userId="7b633eca-ba73-41db-99bc-21054d97a1ed" providerId="ADAL" clId="{1888353B-1456-4D9F-914A-64F3BE1D218E}" dt="2026-06-05T08:12:14.683" v="2"/>
            <ac:spMkLst>
              <pc:docMk/>
              <pc:sldMasterMk cId="0" sldId="2147483648"/>
              <pc:sldLayoutMk cId="0" sldId="2147483662"/>
              <ac:spMk id="174"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63"/>
          </pc:sldLayoutMkLst>
          <pc:spChg chg="mod">
            <ac:chgData name="Francesco De Bortoli" userId="7b633eca-ba73-41db-99bc-21054d97a1ed" providerId="ADAL" clId="{1888353B-1456-4D9F-914A-64F3BE1D218E}" dt="2026-06-05T08:12:14.683" v="2"/>
            <ac:spMkLst>
              <pc:docMk/>
              <pc:sldMasterMk cId="0" sldId="2147483648"/>
              <pc:sldLayoutMk cId="0" sldId="2147483663"/>
              <ac:spMk id="18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3"/>
              <ac:spMk id="18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3"/>
              <ac:spMk id="184"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64"/>
          </pc:sldLayoutMkLst>
          <pc:spChg chg="mod">
            <ac:chgData name="Francesco De Bortoli" userId="7b633eca-ba73-41db-99bc-21054d97a1ed" providerId="ADAL" clId="{1888353B-1456-4D9F-914A-64F3BE1D218E}" dt="2026-06-05T08:12:14.683" v="2"/>
            <ac:spMkLst>
              <pc:docMk/>
              <pc:sldMasterMk cId="0" sldId="2147483648"/>
              <pc:sldLayoutMk cId="0" sldId="2147483664"/>
              <ac:spMk id="19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4"/>
              <ac:spMk id="19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4"/>
              <ac:spMk id="19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4"/>
              <ac:spMk id="195"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65"/>
          </pc:sldLayoutMkLst>
          <pc:spChg chg="mod">
            <ac:chgData name="Francesco De Bortoli" userId="7b633eca-ba73-41db-99bc-21054d97a1ed" providerId="ADAL" clId="{1888353B-1456-4D9F-914A-64F3BE1D218E}" dt="2026-06-05T08:12:14.683" v="2"/>
            <ac:spMkLst>
              <pc:docMk/>
              <pc:sldMasterMk cId="0" sldId="2147483648"/>
              <pc:sldLayoutMk cId="0" sldId="2147483665"/>
              <ac:spMk id="20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5"/>
              <ac:spMk id="20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5"/>
              <ac:spMk id="205"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66"/>
          </pc:sldLayoutMkLst>
          <pc:spChg chg="mod">
            <ac:chgData name="Francesco De Bortoli" userId="7b633eca-ba73-41db-99bc-21054d97a1ed" providerId="ADAL" clId="{1888353B-1456-4D9F-914A-64F3BE1D218E}" dt="2026-06-05T08:12:14.683" v="2"/>
            <ac:spMkLst>
              <pc:docMk/>
              <pc:sldMasterMk cId="0" sldId="2147483648"/>
              <pc:sldLayoutMk cId="0" sldId="2147483666"/>
              <ac:spMk id="21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6"/>
              <ac:spMk id="21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6"/>
              <ac:spMk id="215"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6"/>
              <ac:spMk id="216"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67"/>
          </pc:sldLayoutMkLst>
          <pc:spChg chg="mod">
            <ac:chgData name="Francesco De Bortoli" userId="7b633eca-ba73-41db-99bc-21054d97a1ed" providerId="ADAL" clId="{1888353B-1456-4D9F-914A-64F3BE1D218E}" dt="2026-06-05T08:12:14.683" v="2"/>
            <ac:spMkLst>
              <pc:docMk/>
              <pc:sldMasterMk cId="0" sldId="2147483648"/>
              <pc:sldLayoutMk cId="0" sldId="2147483667"/>
              <ac:spMk id="22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7"/>
              <ac:spMk id="225"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7"/>
              <ac:spMk id="22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7"/>
              <ac:spMk id="227"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68"/>
          </pc:sldLayoutMkLst>
          <pc:spChg chg="mod">
            <ac:chgData name="Francesco De Bortoli" userId="7b633eca-ba73-41db-99bc-21054d97a1ed" providerId="ADAL" clId="{1888353B-1456-4D9F-914A-64F3BE1D218E}" dt="2026-06-05T08:12:14.683" v="2"/>
            <ac:spMkLst>
              <pc:docMk/>
              <pc:sldMasterMk cId="0" sldId="2147483648"/>
              <pc:sldLayoutMk cId="0" sldId="2147483668"/>
              <ac:spMk id="235"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8"/>
              <ac:spMk id="23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8"/>
              <ac:spMk id="237"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8"/>
              <ac:spMk id="238"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8"/>
              <ac:spMk id="239"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8"/>
              <ac:spMk id="24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8"/>
              <ac:spMk id="24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8"/>
              <ac:spMk id="24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8"/>
              <ac:spMk id="243"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69"/>
          </pc:sldLayoutMkLst>
          <pc:spChg chg="mod">
            <ac:chgData name="Francesco De Bortoli" userId="7b633eca-ba73-41db-99bc-21054d97a1ed" providerId="ADAL" clId="{1888353B-1456-4D9F-914A-64F3BE1D218E}" dt="2026-06-05T08:12:14.683" v="2"/>
            <ac:spMkLst>
              <pc:docMk/>
              <pc:sldMasterMk cId="0" sldId="2147483648"/>
              <pc:sldLayoutMk cId="0" sldId="2147483669"/>
              <ac:spMk id="25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9"/>
              <ac:spMk id="25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9"/>
              <ac:spMk id="25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9"/>
              <ac:spMk id="255"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9"/>
              <ac:spMk id="25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9"/>
              <ac:spMk id="257"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9"/>
              <ac:spMk id="258"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9"/>
              <ac:spMk id="259"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9"/>
              <ac:spMk id="26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69"/>
              <ac:spMk id="261"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70"/>
          </pc:sldLayoutMkLst>
          <pc:spChg chg="mod">
            <ac:chgData name="Francesco De Bortoli" userId="7b633eca-ba73-41db-99bc-21054d97a1ed" providerId="ADAL" clId="{1888353B-1456-4D9F-914A-64F3BE1D218E}" dt="2026-06-05T08:12:14.683" v="2"/>
            <ac:spMkLst>
              <pc:docMk/>
              <pc:sldMasterMk cId="0" sldId="2147483648"/>
              <pc:sldLayoutMk cId="0" sldId="2147483670"/>
              <ac:spMk id="269"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0"/>
              <ac:spMk id="27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0"/>
              <ac:spMk id="27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0"/>
              <ac:spMk id="27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0"/>
              <ac:spMk id="27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0"/>
              <ac:spMk id="277"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0"/>
              <ac:spMk id="278"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0"/>
              <ac:spMk id="28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0"/>
              <ac:spMk id="28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0"/>
              <ac:spMk id="285"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71"/>
          </pc:sldLayoutMkLst>
          <pc:spChg chg="mod">
            <ac:chgData name="Francesco De Bortoli" userId="7b633eca-ba73-41db-99bc-21054d97a1ed" providerId="ADAL" clId="{1888353B-1456-4D9F-914A-64F3BE1D218E}" dt="2026-06-05T08:12:14.683" v="2"/>
            <ac:spMkLst>
              <pc:docMk/>
              <pc:sldMasterMk cId="0" sldId="2147483648"/>
              <pc:sldLayoutMk cId="0" sldId="2147483671"/>
              <ac:spMk id="29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1"/>
              <ac:spMk id="295"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1"/>
              <ac:spMk id="29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1"/>
              <ac:spMk id="297"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72"/>
          </pc:sldLayoutMkLst>
          <pc:spChg chg="mod">
            <ac:chgData name="Francesco De Bortoli" userId="7b633eca-ba73-41db-99bc-21054d97a1ed" providerId="ADAL" clId="{1888353B-1456-4D9F-914A-64F3BE1D218E}" dt="2026-06-05T08:12:14.683" v="2"/>
            <ac:spMkLst>
              <pc:docMk/>
              <pc:sldMasterMk cId="0" sldId="2147483648"/>
              <pc:sldLayoutMk cId="0" sldId="2147483672"/>
              <ac:spMk id="305"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2"/>
              <ac:spMk id="30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2"/>
              <ac:spMk id="307"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2"/>
              <ac:spMk id="308"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2"/>
              <ac:spMk id="309"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73"/>
          </pc:sldLayoutMkLst>
          <pc:spChg chg="mod">
            <ac:chgData name="Francesco De Bortoli" userId="7b633eca-ba73-41db-99bc-21054d97a1ed" providerId="ADAL" clId="{1888353B-1456-4D9F-914A-64F3BE1D218E}" dt="2026-06-05T08:12:14.683" v="2"/>
            <ac:spMkLst>
              <pc:docMk/>
              <pc:sldMasterMk cId="0" sldId="2147483648"/>
              <pc:sldLayoutMk cId="0" sldId="2147483673"/>
              <ac:spMk id="317"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74"/>
          </pc:sldLayoutMkLst>
          <pc:spChg chg="mod">
            <ac:chgData name="Francesco De Bortoli" userId="7b633eca-ba73-41db-99bc-21054d97a1ed" providerId="ADAL" clId="{1888353B-1456-4D9F-914A-64F3BE1D218E}" dt="2026-06-05T08:12:14.683" v="2"/>
            <ac:spMkLst>
              <pc:docMk/>
              <pc:sldMasterMk cId="0" sldId="2147483648"/>
              <pc:sldLayoutMk cId="0" sldId="2147483674"/>
              <ac:spMk id="32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4"/>
              <ac:spMk id="32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4"/>
              <ac:spMk id="327" creationId="{00000000-0000-0000-0000-000000000000}"/>
            </ac:spMkLst>
          </pc:spChg>
          <pc:picChg chg="mod">
            <ac:chgData name="Francesco De Bortoli" userId="7b633eca-ba73-41db-99bc-21054d97a1ed" providerId="ADAL" clId="{1888353B-1456-4D9F-914A-64F3BE1D218E}" dt="2026-06-05T08:12:14.683" v="2"/>
            <ac:picMkLst>
              <pc:docMk/>
              <pc:sldMasterMk cId="0" sldId="2147483648"/>
              <pc:sldLayoutMk cId="0" sldId="2147483674"/>
              <ac:picMk id="325" creationId="{00000000-0000-0000-0000-000000000000}"/>
            </ac:picMkLst>
          </pc:pic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75"/>
          </pc:sldLayoutMkLst>
          <pc:spChg chg="mod">
            <ac:chgData name="Francesco De Bortoli" userId="7b633eca-ba73-41db-99bc-21054d97a1ed" providerId="ADAL" clId="{1888353B-1456-4D9F-914A-64F3BE1D218E}" dt="2026-06-05T08:12:14.683" v="2"/>
            <ac:spMkLst>
              <pc:docMk/>
              <pc:sldMasterMk cId="0" sldId="2147483648"/>
              <pc:sldLayoutMk cId="0" sldId="2147483675"/>
              <ac:spMk id="33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5"/>
              <ac:spMk id="335"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5"/>
              <ac:spMk id="33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5"/>
              <ac:spMk id="337"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5"/>
              <ac:spMk id="338"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5"/>
              <ac:spMk id="339"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5"/>
              <ac:spMk id="34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5"/>
              <ac:spMk id="342" creationId="{00000000-0000-0000-0000-000000000000}"/>
            </ac:spMkLst>
          </pc:spChg>
          <pc:picChg chg="mod">
            <ac:chgData name="Francesco De Bortoli" userId="7b633eca-ba73-41db-99bc-21054d97a1ed" providerId="ADAL" clId="{1888353B-1456-4D9F-914A-64F3BE1D218E}" dt="2026-06-05T08:12:14.683" v="2"/>
            <ac:picMkLst>
              <pc:docMk/>
              <pc:sldMasterMk cId="0" sldId="2147483648"/>
              <pc:sldLayoutMk cId="0" sldId="2147483675"/>
              <ac:picMk id="341" creationId="{00000000-0000-0000-0000-000000000000}"/>
            </ac:picMkLst>
          </pc:pic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76"/>
          </pc:sldLayoutMkLst>
          <pc:spChg chg="mod">
            <ac:chgData name="Francesco De Bortoli" userId="7b633eca-ba73-41db-99bc-21054d97a1ed" providerId="ADAL" clId="{1888353B-1456-4D9F-914A-64F3BE1D218E}" dt="2026-06-05T08:12:14.683" v="2"/>
            <ac:spMkLst>
              <pc:docMk/>
              <pc:sldMasterMk cId="0" sldId="2147483648"/>
              <pc:sldLayoutMk cId="0" sldId="2147483676"/>
              <ac:spMk id="349"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6"/>
              <ac:spMk id="35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6"/>
              <ac:spMk id="35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6"/>
              <ac:spMk id="35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6"/>
              <ac:spMk id="35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6"/>
              <ac:spMk id="35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6"/>
              <ac:spMk id="356" creationId="{00000000-0000-0000-0000-000000000000}"/>
            </ac:spMkLst>
          </pc:spChg>
          <pc:picChg chg="mod">
            <ac:chgData name="Francesco De Bortoli" userId="7b633eca-ba73-41db-99bc-21054d97a1ed" providerId="ADAL" clId="{1888353B-1456-4D9F-914A-64F3BE1D218E}" dt="2026-06-05T08:12:14.683" v="2"/>
            <ac:picMkLst>
              <pc:docMk/>
              <pc:sldMasterMk cId="0" sldId="2147483648"/>
              <pc:sldLayoutMk cId="0" sldId="2147483676"/>
              <ac:picMk id="355" creationId="{00000000-0000-0000-0000-000000000000}"/>
            </ac:picMkLst>
          </pc:pic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77"/>
          </pc:sldLayoutMkLst>
          <pc:spChg chg="mod">
            <ac:chgData name="Francesco De Bortoli" userId="7b633eca-ba73-41db-99bc-21054d97a1ed" providerId="ADAL" clId="{1888353B-1456-4D9F-914A-64F3BE1D218E}" dt="2026-06-05T08:12:14.683" v="2"/>
            <ac:spMkLst>
              <pc:docMk/>
              <pc:sldMasterMk cId="0" sldId="2147483648"/>
              <pc:sldLayoutMk cId="0" sldId="2147483677"/>
              <ac:spMk id="36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7"/>
              <ac:spMk id="36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7"/>
              <ac:spMk id="36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7"/>
              <ac:spMk id="367"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7"/>
              <ac:spMk id="37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7"/>
              <ac:spMk id="375"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7"/>
              <ac:spMk id="37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7"/>
              <ac:spMk id="378"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7"/>
              <ac:spMk id="379"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7"/>
              <ac:spMk id="382"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78"/>
          </pc:sldLayoutMkLst>
          <pc:spChg chg="mod">
            <ac:chgData name="Francesco De Bortoli" userId="7b633eca-ba73-41db-99bc-21054d97a1ed" providerId="ADAL" clId="{1888353B-1456-4D9F-914A-64F3BE1D218E}" dt="2026-06-05T08:12:14.683" v="2"/>
            <ac:spMkLst>
              <pc:docMk/>
              <pc:sldMasterMk cId="0" sldId="2147483648"/>
              <pc:sldLayoutMk cId="0" sldId="2147483678"/>
              <ac:spMk id="39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8"/>
              <ac:spMk id="39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8"/>
              <ac:spMk id="39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8"/>
              <ac:spMk id="39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8"/>
              <ac:spMk id="397"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8"/>
              <ac:spMk id="399"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8"/>
              <ac:spMk id="40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8"/>
              <ac:spMk id="40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8"/>
              <ac:spMk id="40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8"/>
              <ac:spMk id="405"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79"/>
          </pc:sldLayoutMkLst>
          <pc:spChg chg="mod">
            <ac:chgData name="Francesco De Bortoli" userId="7b633eca-ba73-41db-99bc-21054d97a1ed" providerId="ADAL" clId="{1888353B-1456-4D9F-914A-64F3BE1D218E}" dt="2026-06-05T08:12:14.683" v="2"/>
            <ac:spMkLst>
              <pc:docMk/>
              <pc:sldMasterMk cId="0" sldId="2147483648"/>
              <pc:sldLayoutMk cId="0" sldId="2147483679"/>
              <ac:spMk id="41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9"/>
              <ac:spMk id="415"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9"/>
              <ac:spMk id="41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9"/>
              <ac:spMk id="417"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9"/>
              <ac:spMk id="418"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9"/>
              <ac:spMk id="419"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9"/>
              <ac:spMk id="42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79"/>
              <ac:spMk id="422" creationId="{00000000-0000-0000-0000-000000000000}"/>
            </ac:spMkLst>
          </pc:spChg>
          <pc:picChg chg="mod">
            <ac:chgData name="Francesco De Bortoli" userId="7b633eca-ba73-41db-99bc-21054d97a1ed" providerId="ADAL" clId="{1888353B-1456-4D9F-914A-64F3BE1D218E}" dt="2026-06-05T08:12:14.683" v="2"/>
            <ac:picMkLst>
              <pc:docMk/>
              <pc:sldMasterMk cId="0" sldId="2147483648"/>
              <pc:sldLayoutMk cId="0" sldId="2147483679"/>
              <ac:picMk id="421" creationId="{00000000-0000-0000-0000-000000000000}"/>
            </ac:picMkLst>
          </pc:pic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80"/>
          </pc:sldLayoutMkLst>
          <pc:spChg chg="mod">
            <ac:chgData name="Francesco De Bortoli" userId="7b633eca-ba73-41db-99bc-21054d97a1ed" providerId="ADAL" clId="{1888353B-1456-4D9F-914A-64F3BE1D218E}" dt="2026-06-05T08:12:14.683" v="2"/>
            <ac:spMkLst>
              <pc:docMk/>
              <pc:sldMasterMk cId="0" sldId="2147483648"/>
              <pc:sldLayoutMk cId="0" sldId="2147483680"/>
              <ac:spMk id="43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0"/>
              <ac:spMk id="43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0"/>
              <ac:spMk id="43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0"/>
              <ac:spMk id="43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0"/>
              <ac:spMk id="43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0"/>
              <ac:spMk id="435"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0"/>
              <ac:spMk id="43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0"/>
              <ac:spMk id="438" creationId="{00000000-0000-0000-0000-000000000000}"/>
            </ac:spMkLst>
          </pc:spChg>
          <pc:picChg chg="mod">
            <ac:chgData name="Francesco De Bortoli" userId="7b633eca-ba73-41db-99bc-21054d97a1ed" providerId="ADAL" clId="{1888353B-1456-4D9F-914A-64F3BE1D218E}" dt="2026-06-05T08:12:14.683" v="2"/>
            <ac:picMkLst>
              <pc:docMk/>
              <pc:sldMasterMk cId="0" sldId="2147483648"/>
              <pc:sldLayoutMk cId="0" sldId="2147483680"/>
              <ac:picMk id="429" creationId="{00000000-0000-0000-0000-000000000000}"/>
            </ac:picMkLst>
          </pc:picChg>
          <pc:picChg chg="mod">
            <ac:chgData name="Francesco De Bortoli" userId="7b633eca-ba73-41db-99bc-21054d97a1ed" providerId="ADAL" clId="{1888353B-1456-4D9F-914A-64F3BE1D218E}" dt="2026-06-05T08:12:14.683" v="2"/>
            <ac:picMkLst>
              <pc:docMk/>
              <pc:sldMasterMk cId="0" sldId="2147483648"/>
              <pc:sldLayoutMk cId="0" sldId="2147483680"/>
              <ac:picMk id="437" creationId="{00000000-0000-0000-0000-000000000000}"/>
            </ac:picMkLst>
          </pc:pic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81"/>
          </pc:sldLayoutMkLst>
          <pc:spChg chg="mod">
            <ac:chgData name="Francesco De Bortoli" userId="7b633eca-ba73-41db-99bc-21054d97a1ed" providerId="ADAL" clId="{1888353B-1456-4D9F-914A-64F3BE1D218E}" dt="2026-06-05T08:12:14.683" v="2"/>
            <ac:spMkLst>
              <pc:docMk/>
              <pc:sldMasterMk cId="0" sldId="2147483648"/>
              <pc:sldLayoutMk cId="0" sldId="2147483681"/>
              <ac:spMk id="44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1"/>
              <ac:spMk id="447"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1"/>
              <ac:spMk id="448"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1"/>
              <ac:spMk id="449"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1"/>
              <ac:spMk id="45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1"/>
              <ac:spMk id="45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1"/>
              <ac:spMk id="45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1"/>
              <ac:spMk id="454" creationId="{00000000-0000-0000-0000-000000000000}"/>
            </ac:spMkLst>
          </pc:spChg>
          <pc:picChg chg="mod">
            <ac:chgData name="Francesco De Bortoli" userId="7b633eca-ba73-41db-99bc-21054d97a1ed" providerId="ADAL" clId="{1888353B-1456-4D9F-914A-64F3BE1D218E}" dt="2026-06-05T08:12:14.683" v="2"/>
            <ac:picMkLst>
              <pc:docMk/>
              <pc:sldMasterMk cId="0" sldId="2147483648"/>
              <pc:sldLayoutMk cId="0" sldId="2147483681"/>
              <ac:picMk id="445" creationId="{00000000-0000-0000-0000-000000000000}"/>
            </ac:picMkLst>
          </pc:picChg>
          <pc:picChg chg="mod">
            <ac:chgData name="Francesco De Bortoli" userId="7b633eca-ba73-41db-99bc-21054d97a1ed" providerId="ADAL" clId="{1888353B-1456-4D9F-914A-64F3BE1D218E}" dt="2026-06-05T08:12:14.683" v="2"/>
            <ac:picMkLst>
              <pc:docMk/>
              <pc:sldMasterMk cId="0" sldId="2147483648"/>
              <pc:sldLayoutMk cId="0" sldId="2147483681"/>
              <ac:picMk id="453" creationId="{00000000-0000-0000-0000-000000000000}"/>
            </ac:picMkLst>
          </pc:pic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82"/>
          </pc:sldLayoutMkLst>
          <pc:spChg chg="mod">
            <ac:chgData name="Francesco De Bortoli" userId="7b633eca-ba73-41db-99bc-21054d97a1ed" providerId="ADAL" clId="{1888353B-1456-4D9F-914A-64F3BE1D218E}" dt="2026-06-05T08:12:14.683" v="2"/>
            <ac:spMkLst>
              <pc:docMk/>
              <pc:sldMasterMk cId="0" sldId="2147483648"/>
              <pc:sldLayoutMk cId="0" sldId="2147483682"/>
              <ac:spMk id="46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2"/>
              <ac:spMk id="46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2"/>
              <ac:spMk id="46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2"/>
              <ac:spMk id="464"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2"/>
              <ac:spMk id="465"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2"/>
              <ac:spMk id="466"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2"/>
              <ac:spMk id="467"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2"/>
              <ac:spMk id="469" creationId="{00000000-0000-0000-0000-000000000000}"/>
            </ac:spMkLst>
          </pc:spChg>
          <pc:picChg chg="mod">
            <ac:chgData name="Francesco De Bortoli" userId="7b633eca-ba73-41db-99bc-21054d97a1ed" providerId="ADAL" clId="{1888353B-1456-4D9F-914A-64F3BE1D218E}" dt="2026-06-05T08:12:14.683" v="2"/>
            <ac:picMkLst>
              <pc:docMk/>
              <pc:sldMasterMk cId="0" sldId="2147483648"/>
              <pc:sldLayoutMk cId="0" sldId="2147483682"/>
              <ac:picMk id="468" creationId="{00000000-0000-0000-0000-000000000000}"/>
            </ac:picMkLst>
          </pc:pic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83"/>
          </pc:sldLayoutMkLst>
          <pc:spChg chg="mod">
            <ac:chgData name="Francesco De Bortoli" userId="7b633eca-ba73-41db-99bc-21054d97a1ed" providerId="ADAL" clId="{1888353B-1456-4D9F-914A-64F3BE1D218E}" dt="2026-06-05T08:12:14.683" v="2"/>
            <ac:spMkLst>
              <pc:docMk/>
              <pc:sldMasterMk cId="0" sldId="2147483648"/>
              <pc:sldLayoutMk cId="0" sldId="2147483683"/>
              <ac:spMk id="477"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3"/>
              <ac:spMk id="478"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3"/>
              <ac:spMk id="48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3"/>
              <ac:spMk id="48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3"/>
              <ac:spMk id="48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3"/>
              <ac:spMk id="483" creationId="{00000000-0000-0000-0000-000000000000}"/>
            </ac:spMkLst>
          </pc:spChg>
          <pc:grpChg chg="mod">
            <ac:chgData name="Francesco De Bortoli" userId="7b633eca-ba73-41db-99bc-21054d97a1ed" providerId="ADAL" clId="{1888353B-1456-4D9F-914A-64F3BE1D218E}" dt="2026-06-05T08:12:14.683" v="2"/>
            <ac:grpSpMkLst>
              <pc:docMk/>
              <pc:sldMasterMk cId="0" sldId="2147483648"/>
              <pc:sldLayoutMk cId="0" sldId="2147483683"/>
              <ac:grpSpMk id="479" creationId="{00000000-0000-0000-0000-000000000000}"/>
            </ac:grpSpMkLst>
          </pc:grpChg>
          <pc:picChg chg="mod">
            <ac:chgData name="Francesco De Bortoli" userId="7b633eca-ba73-41db-99bc-21054d97a1ed" providerId="ADAL" clId="{1888353B-1456-4D9F-914A-64F3BE1D218E}" dt="2026-06-05T08:12:14.683" v="2"/>
            <ac:picMkLst>
              <pc:docMk/>
              <pc:sldMasterMk cId="0" sldId="2147483648"/>
              <pc:sldLayoutMk cId="0" sldId="2147483683"/>
              <ac:picMk id="476" creationId="{00000000-0000-0000-0000-000000000000}"/>
            </ac:picMkLst>
          </pc:pic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84"/>
          </pc:sldLayoutMkLst>
          <pc:spChg chg="mod">
            <ac:chgData name="Francesco De Bortoli" userId="7b633eca-ba73-41db-99bc-21054d97a1ed" providerId="ADAL" clId="{1888353B-1456-4D9F-914A-64F3BE1D218E}" dt="2026-06-05T08:12:14.683" v="2"/>
            <ac:spMkLst>
              <pc:docMk/>
              <pc:sldMasterMk cId="0" sldId="2147483648"/>
              <pc:sldLayoutMk cId="0" sldId="2147483684"/>
              <ac:spMk id="49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4"/>
              <ac:spMk id="49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4"/>
              <ac:spMk id="49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4"/>
              <ac:spMk id="493"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85"/>
          </pc:sldLayoutMkLst>
          <pc:spChg chg="mod">
            <ac:chgData name="Francesco De Bortoli" userId="7b633eca-ba73-41db-99bc-21054d97a1ed" providerId="ADAL" clId="{1888353B-1456-4D9F-914A-64F3BE1D218E}" dt="2026-06-05T08:12:14.683" v="2"/>
            <ac:spMkLst>
              <pc:docMk/>
              <pc:sldMasterMk cId="0" sldId="2147483648"/>
              <pc:sldLayoutMk cId="0" sldId="2147483685"/>
              <ac:spMk id="500"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5"/>
              <ac:spMk id="50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5"/>
              <ac:spMk id="50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5"/>
              <ac:spMk id="503" creationId="{00000000-0000-0000-0000-000000000000}"/>
            </ac:spMkLst>
          </pc:sp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86"/>
          </pc:sldLayoutMkLst>
          <pc:spChg chg="mod">
            <ac:chgData name="Francesco De Bortoli" userId="7b633eca-ba73-41db-99bc-21054d97a1ed" providerId="ADAL" clId="{1888353B-1456-4D9F-914A-64F3BE1D218E}" dt="2026-06-05T08:12:14.683" v="2"/>
            <ac:spMkLst>
              <pc:docMk/>
              <pc:sldMasterMk cId="0" sldId="2147483648"/>
              <pc:sldLayoutMk cId="0" sldId="2147483686"/>
              <ac:spMk id="511"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6"/>
              <ac:spMk id="512" creationId="{00000000-0000-0000-0000-000000000000}"/>
            </ac:spMkLst>
          </pc:spChg>
          <pc:picChg chg="mod">
            <ac:chgData name="Francesco De Bortoli" userId="7b633eca-ba73-41db-99bc-21054d97a1ed" providerId="ADAL" clId="{1888353B-1456-4D9F-914A-64F3BE1D218E}" dt="2026-06-05T08:12:14.683" v="2"/>
            <ac:picMkLst>
              <pc:docMk/>
              <pc:sldMasterMk cId="0" sldId="2147483648"/>
              <pc:sldLayoutMk cId="0" sldId="2147483686"/>
              <ac:picMk id="510" creationId="{00000000-0000-0000-0000-000000000000}"/>
            </ac:picMkLst>
          </pc:picChg>
        </pc:sldLayoutChg>
        <pc:sldLayoutChg chg="modSp mod">
          <pc:chgData name="Francesco De Bortoli" userId="7b633eca-ba73-41db-99bc-21054d97a1ed" providerId="ADAL" clId="{1888353B-1456-4D9F-914A-64F3BE1D218E}" dt="2026-06-05T08:12:14.827" v="4" actId="27636"/>
          <pc:sldLayoutMkLst>
            <pc:docMk/>
            <pc:sldMasterMk cId="0" sldId="2147483648"/>
            <pc:sldLayoutMk cId="0" sldId="2147483687"/>
          </pc:sldLayoutMkLst>
          <pc:spChg chg="mod">
            <ac:chgData name="Francesco De Bortoli" userId="7b633eca-ba73-41db-99bc-21054d97a1ed" providerId="ADAL" clId="{1888353B-1456-4D9F-914A-64F3BE1D218E}" dt="2026-06-05T08:12:14.683" v="2"/>
            <ac:spMkLst>
              <pc:docMk/>
              <pc:sldMasterMk cId="0" sldId="2147483648"/>
              <pc:sldLayoutMk cId="0" sldId="2147483687"/>
              <ac:spMk id="519"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7"/>
              <ac:spMk id="520" creationId="{00000000-0000-0000-0000-000000000000}"/>
            </ac:spMkLst>
          </pc:spChg>
          <pc:spChg chg="mod">
            <ac:chgData name="Francesco De Bortoli" userId="7b633eca-ba73-41db-99bc-21054d97a1ed" providerId="ADAL" clId="{1888353B-1456-4D9F-914A-64F3BE1D218E}" dt="2026-06-05T08:12:14.824" v="3" actId="27636"/>
            <ac:spMkLst>
              <pc:docMk/>
              <pc:sldMasterMk cId="0" sldId="2147483648"/>
              <pc:sldLayoutMk cId="0" sldId="2147483687"/>
              <ac:spMk id="521" creationId="{00000000-0000-0000-0000-000000000000}"/>
            </ac:spMkLst>
          </pc:spChg>
          <pc:spChg chg="mod">
            <ac:chgData name="Francesco De Bortoli" userId="7b633eca-ba73-41db-99bc-21054d97a1ed" providerId="ADAL" clId="{1888353B-1456-4D9F-914A-64F3BE1D218E}" dt="2026-06-05T08:12:14.827" v="4" actId="27636"/>
            <ac:spMkLst>
              <pc:docMk/>
              <pc:sldMasterMk cId="0" sldId="2147483648"/>
              <pc:sldLayoutMk cId="0" sldId="2147483687"/>
              <ac:spMk id="52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7"/>
              <ac:spMk id="52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7"/>
              <ac:spMk id="525" creationId="{00000000-0000-0000-0000-000000000000}"/>
            </ac:spMkLst>
          </pc:spChg>
          <pc:picChg chg="mod">
            <ac:chgData name="Francesco De Bortoli" userId="7b633eca-ba73-41db-99bc-21054d97a1ed" providerId="ADAL" clId="{1888353B-1456-4D9F-914A-64F3BE1D218E}" dt="2026-06-05T08:12:14.683" v="2"/>
            <ac:picMkLst>
              <pc:docMk/>
              <pc:sldMasterMk cId="0" sldId="2147483648"/>
              <pc:sldLayoutMk cId="0" sldId="2147483687"/>
              <ac:picMk id="524" creationId="{00000000-0000-0000-0000-000000000000}"/>
            </ac:picMkLst>
          </pc:picChg>
        </pc:sldLayoutChg>
        <pc:sldLayoutChg chg="modSp">
          <pc:chgData name="Francesco De Bortoli" userId="7b633eca-ba73-41db-99bc-21054d97a1ed" providerId="ADAL" clId="{1888353B-1456-4D9F-914A-64F3BE1D218E}" dt="2026-06-05T08:12:14.683" v="2"/>
          <pc:sldLayoutMkLst>
            <pc:docMk/>
            <pc:sldMasterMk cId="0" sldId="2147483648"/>
            <pc:sldLayoutMk cId="0" sldId="2147483688"/>
          </pc:sldLayoutMkLst>
          <pc:spChg chg="mod">
            <ac:chgData name="Francesco De Bortoli" userId="7b633eca-ba73-41db-99bc-21054d97a1ed" providerId="ADAL" clId="{1888353B-1456-4D9F-914A-64F3BE1D218E}" dt="2026-06-05T08:12:14.683" v="2"/>
            <ac:spMkLst>
              <pc:docMk/>
              <pc:sldMasterMk cId="0" sldId="2147483648"/>
              <pc:sldLayoutMk cId="0" sldId="2147483688"/>
              <ac:spMk id="532"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8"/>
              <ac:spMk id="533" creationId="{00000000-0000-0000-0000-000000000000}"/>
            </ac:spMkLst>
          </pc:spChg>
          <pc:spChg chg="mod">
            <ac:chgData name="Francesco De Bortoli" userId="7b633eca-ba73-41db-99bc-21054d97a1ed" providerId="ADAL" clId="{1888353B-1456-4D9F-914A-64F3BE1D218E}" dt="2026-06-05T08:12:14.683" v="2"/>
            <ac:spMkLst>
              <pc:docMk/>
              <pc:sldMasterMk cId="0" sldId="2147483648"/>
              <pc:sldLayoutMk cId="0" sldId="2147483688"/>
              <ac:spMk id="534"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0" name="Shape 540"/>
          <p:cNvSpPr>
            <a:spLocks noGrp="1" noRot="1" noChangeAspect="1"/>
          </p:cNvSpPr>
          <p:nvPr>
            <p:ph type="sldImg"/>
          </p:nvPr>
        </p:nvSpPr>
        <p:spPr>
          <a:xfrm>
            <a:off x="381000" y="685800"/>
            <a:ext cx="6096000" cy="3429000"/>
          </a:xfrm>
          <a:prstGeom prst="rect">
            <a:avLst/>
          </a:prstGeom>
        </p:spPr>
        <p:txBody>
          <a:bodyPr/>
          <a:lstStyle/>
          <a:p>
            <a:endParaRPr/>
          </a:p>
        </p:txBody>
      </p:sp>
      <p:sp>
        <p:nvSpPr>
          <p:cNvPr id="541" name="Shape 54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590" latinLnBrk="0">
      <a:defRPr sz="1200">
        <a:latin typeface="+mj-lt"/>
        <a:ea typeface="+mj-ea"/>
        <a:cs typeface="+mj-cs"/>
        <a:sym typeface="Calibri"/>
      </a:defRPr>
    </a:lvl2pPr>
    <a:lvl3pPr indent="457178" latinLnBrk="0">
      <a:defRPr sz="1200">
        <a:latin typeface="+mj-lt"/>
        <a:ea typeface="+mj-ea"/>
        <a:cs typeface="+mj-cs"/>
        <a:sym typeface="Calibri"/>
      </a:defRPr>
    </a:lvl3pPr>
    <a:lvl4pPr indent="685768" latinLnBrk="0">
      <a:defRPr sz="1200">
        <a:latin typeface="+mj-lt"/>
        <a:ea typeface="+mj-ea"/>
        <a:cs typeface="+mj-cs"/>
        <a:sym typeface="Calibri"/>
      </a:defRPr>
    </a:lvl4pPr>
    <a:lvl5pPr indent="914357" latinLnBrk="0">
      <a:defRPr sz="1200">
        <a:latin typeface="+mj-lt"/>
        <a:ea typeface="+mj-ea"/>
        <a:cs typeface="+mj-cs"/>
        <a:sym typeface="Calibri"/>
      </a:defRPr>
    </a:lvl5pPr>
    <a:lvl6pPr indent="1142946" latinLnBrk="0">
      <a:defRPr sz="1200">
        <a:latin typeface="+mj-lt"/>
        <a:ea typeface="+mj-ea"/>
        <a:cs typeface="+mj-cs"/>
        <a:sym typeface="Calibri"/>
      </a:defRPr>
    </a:lvl6pPr>
    <a:lvl7pPr indent="1371536" latinLnBrk="0">
      <a:defRPr sz="1200">
        <a:latin typeface="+mj-lt"/>
        <a:ea typeface="+mj-ea"/>
        <a:cs typeface="+mj-cs"/>
        <a:sym typeface="Calibri"/>
      </a:defRPr>
    </a:lvl7pPr>
    <a:lvl8pPr indent="1600124" latinLnBrk="0">
      <a:defRPr sz="1200">
        <a:latin typeface="+mj-lt"/>
        <a:ea typeface="+mj-ea"/>
        <a:cs typeface="+mj-cs"/>
        <a:sym typeface="Calibri"/>
      </a:defRPr>
    </a:lvl8pPr>
    <a:lvl9pPr indent="1828714"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mailto:info@spacenautilus.com" TargetMode="External"/><Relationship Id="rId2" Type="http://schemas.openxmlformats.org/officeDocument/2006/relationships/hyperlink" Target="http://www.spacenautilus.com/" TargetMode="External"/><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Indice_A">
    <p:bg>
      <p:bgPr>
        <a:solidFill>
          <a:schemeClr val="accent2"/>
        </a:solidFill>
        <a:effectLst/>
      </p:bgPr>
    </p:bg>
    <p:spTree>
      <p:nvGrpSpPr>
        <p:cNvPr id="1" name=""/>
        <p:cNvGrpSpPr/>
        <p:nvPr/>
      </p:nvGrpSpPr>
      <p:grpSpPr>
        <a:xfrm>
          <a:off x="0" y="0"/>
          <a:ext cx="0" cy="0"/>
          <a:chOff x="0" y="0"/>
          <a:chExt cx="0" cy="0"/>
        </a:xfrm>
      </p:grpSpPr>
      <p:sp>
        <p:nvSpPr>
          <p:cNvPr id="11" name="Rettangolo 5"/>
          <p:cNvSpPr/>
          <p:nvPr/>
        </p:nvSpPr>
        <p:spPr>
          <a:xfrm>
            <a:off x="-1" y="0"/>
            <a:ext cx="2855917"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12" name="Titolo Testo"/>
          <p:cNvSpPr txBox="1">
            <a:spLocks noGrp="1"/>
          </p:cNvSpPr>
          <p:nvPr>
            <p:ph type="title"/>
          </p:nvPr>
        </p:nvSpPr>
        <p:spPr>
          <a:xfrm>
            <a:off x="334965" y="808074"/>
            <a:ext cx="2163691" cy="840085"/>
          </a:xfrm>
          <a:prstGeom prst="rect">
            <a:avLst/>
          </a:prstGeom>
        </p:spPr>
        <p:txBody>
          <a:bodyPr/>
          <a:lstStyle/>
          <a:p>
            <a:r>
              <a:t>Titolo Testo</a:t>
            </a:r>
          </a:p>
        </p:txBody>
      </p:sp>
      <p:sp>
        <p:nvSpPr>
          <p:cNvPr id="13" name="Corpo livello uno…"/>
          <p:cNvSpPr txBox="1">
            <a:spLocks noGrp="1"/>
          </p:cNvSpPr>
          <p:nvPr>
            <p:ph type="body" sz="quarter" idx="1"/>
          </p:nvPr>
        </p:nvSpPr>
        <p:spPr>
          <a:xfrm>
            <a:off x="334963" y="2060576"/>
            <a:ext cx="2163762" cy="4429125"/>
          </a:xfrm>
          <a:prstGeom prst="rect">
            <a:avLst/>
          </a:prstGeom>
        </p:spPr>
        <p:txBody>
          <a:bodyPr/>
          <a:lstStyle>
            <a:lvl1pPr>
              <a:defRPr sz="1400"/>
            </a:lvl1pPr>
            <a:lvl2pPr>
              <a:defRPr sz="1400"/>
            </a:lvl2pPr>
            <a:lvl3pPr>
              <a:defRPr sz="1400"/>
            </a:lvl3pPr>
            <a:lvl4pPr>
              <a:defRPr sz="1400"/>
            </a:lvl4pPr>
            <a:lvl5pPr>
              <a:defRPr sz="1400"/>
            </a:lvl5pPr>
          </a:lstStyle>
          <a:p>
            <a:r>
              <a:t>Corpo livello uno</a:t>
            </a:r>
          </a:p>
          <a:p>
            <a:pPr lvl="1"/>
            <a:r>
              <a:t>Corpo livello due</a:t>
            </a:r>
          </a:p>
          <a:p>
            <a:pPr lvl="2"/>
            <a:r>
              <a:t>Corpo livello tre</a:t>
            </a:r>
          </a:p>
          <a:p>
            <a:pPr lvl="3"/>
            <a:r>
              <a:t>Corpo livello quattro</a:t>
            </a:r>
          </a:p>
          <a:p>
            <a:pPr lvl="4"/>
            <a:r>
              <a:t>Corpo livello cinque</a:t>
            </a:r>
          </a:p>
        </p:txBody>
      </p:sp>
      <p:sp>
        <p:nvSpPr>
          <p:cNvPr id="14" name="Segnaposto testo 8"/>
          <p:cNvSpPr>
            <a:spLocks noGrp="1"/>
          </p:cNvSpPr>
          <p:nvPr>
            <p:ph type="body" idx="21" hasCustomPrompt="1"/>
          </p:nvPr>
        </p:nvSpPr>
        <p:spPr>
          <a:xfrm>
            <a:off x="3216276" y="2060576"/>
            <a:ext cx="8640762" cy="4429125"/>
          </a:xfrm>
          <a:prstGeom prst="rect">
            <a:avLst/>
          </a:prstGeom>
        </p:spPr>
        <p:txBody>
          <a:bodyPr/>
          <a:lstStyle>
            <a:lvl1pPr marL="342900" indent="-342900">
              <a:buSzPct val="100000"/>
              <a:buAutoNum type="arabicPeriod"/>
              <a:defRPr sz="1400" b="1">
                <a:solidFill>
                  <a:srgbClr val="102C53"/>
                </a:solidFill>
              </a:defRPr>
            </a:lvl1pPr>
          </a:lstStyle>
          <a:p>
            <a:r>
              <a:t>Titolo Sezione
Titolo Capitolo
Titolo Capitolo
Titolo Sezione
Titolo Capitolo
Titolo Capitolo
Titolo Sezione
Titolo Capitolo
Titolo Capitolo</a:t>
            </a:r>
          </a:p>
        </p:txBody>
      </p:sp>
      <p:sp>
        <p:nvSpPr>
          <p:cNvPr id="15"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agina base_ testo C">
    <p:spTree>
      <p:nvGrpSpPr>
        <p:cNvPr id="1" name=""/>
        <p:cNvGrpSpPr/>
        <p:nvPr/>
      </p:nvGrpSpPr>
      <p:grpSpPr>
        <a:xfrm>
          <a:off x="0" y="0"/>
          <a:ext cx="0" cy="0"/>
          <a:chOff x="0" y="0"/>
          <a:chExt cx="0" cy="0"/>
        </a:xfrm>
      </p:grpSpPr>
      <p:sp>
        <p:nvSpPr>
          <p:cNvPr id="130" name="Titolo Testo"/>
          <p:cNvSpPr txBox="1">
            <a:spLocks noGrp="1"/>
          </p:cNvSpPr>
          <p:nvPr>
            <p:ph type="title"/>
          </p:nvPr>
        </p:nvSpPr>
        <p:spPr>
          <a:xfrm>
            <a:off x="334963" y="808074"/>
            <a:ext cx="11522076" cy="840085"/>
          </a:xfrm>
          <a:prstGeom prst="rect">
            <a:avLst/>
          </a:prstGeom>
        </p:spPr>
        <p:txBody>
          <a:bodyPr/>
          <a:lstStyle/>
          <a:p>
            <a:r>
              <a:t>Titolo Testo</a:t>
            </a:r>
          </a:p>
        </p:txBody>
      </p:sp>
      <p:sp>
        <p:nvSpPr>
          <p:cNvPr id="131" name="Corpo livello uno…"/>
          <p:cNvSpPr txBox="1">
            <a:spLocks noGrp="1"/>
          </p:cNvSpPr>
          <p:nvPr>
            <p:ph type="body" idx="1"/>
          </p:nvPr>
        </p:nvSpPr>
        <p:spPr>
          <a:xfrm>
            <a:off x="3216275" y="2060576"/>
            <a:ext cx="8640762" cy="4429125"/>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132" name="Segnaposto testo 6"/>
          <p:cNvSpPr>
            <a:spLocks noGrp="1"/>
          </p:cNvSpPr>
          <p:nvPr>
            <p:ph type="body" sz="quarter" idx="21" hasCustomPrompt="1"/>
          </p:nvPr>
        </p:nvSpPr>
        <p:spPr>
          <a:xfrm>
            <a:off x="334960" y="2060576"/>
            <a:ext cx="2601674" cy="4429125"/>
          </a:xfrm>
          <a:prstGeom prst="rect">
            <a:avLst/>
          </a:prstGeom>
        </p:spPr>
        <p:txBody>
          <a:bodyPr/>
          <a:lstStyle>
            <a:lvl1pPr marL="342900" indent="-342900">
              <a:buSzPct val="100000"/>
              <a:buAutoNum type="arabicPeriod"/>
              <a:defRPr b="1"/>
            </a:lvl1pPr>
          </a:lstStyle>
          <a:p>
            <a:r>
              <a:t>Lorem ipsum
Lorem ipsum
Lorem ipsum</a:t>
            </a:r>
          </a:p>
        </p:txBody>
      </p:sp>
      <p:sp>
        <p:nvSpPr>
          <p:cNvPr id="133"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agina base_Oggetto">
    <p:spTree>
      <p:nvGrpSpPr>
        <p:cNvPr id="1" name=""/>
        <p:cNvGrpSpPr/>
        <p:nvPr/>
      </p:nvGrpSpPr>
      <p:grpSpPr>
        <a:xfrm>
          <a:off x="0" y="0"/>
          <a:ext cx="0" cy="0"/>
          <a:chOff x="0" y="0"/>
          <a:chExt cx="0" cy="0"/>
        </a:xfrm>
      </p:grpSpPr>
      <p:sp>
        <p:nvSpPr>
          <p:cNvPr id="140" name="Titolo Testo"/>
          <p:cNvSpPr txBox="1">
            <a:spLocks noGrp="1"/>
          </p:cNvSpPr>
          <p:nvPr>
            <p:ph type="title"/>
          </p:nvPr>
        </p:nvSpPr>
        <p:spPr>
          <a:prstGeom prst="rect">
            <a:avLst/>
          </a:prstGeom>
        </p:spPr>
        <p:txBody>
          <a:bodyPr/>
          <a:lstStyle/>
          <a:p>
            <a:r>
              <a:t>Titolo Testo</a:t>
            </a:r>
          </a:p>
        </p:txBody>
      </p:sp>
      <p:sp>
        <p:nvSpPr>
          <p:cNvPr id="141"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142" name="Segnaposto testo 11"/>
          <p:cNvSpPr>
            <a:spLocks noGrp="1"/>
          </p:cNvSpPr>
          <p:nvPr>
            <p:ph type="body" sz="quarter" idx="21"/>
          </p:nvPr>
        </p:nvSpPr>
        <p:spPr>
          <a:xfrm>
            <a:off x="334959" y="6207126"/>
            <a:ext cx="11522082" cy="282575"/>
          </a:xfrm>
          <a:prstGeom prst="rect">
            <a:avLst/>
          </a:prstGeom>
        </p:spPr>
        <p:txBody>
          <a:bodyPr anchor="b"/>
          <a:lstStyle/>
          <a:p>
            <a:endParaRPr/>
          </a:p>
        </p:txBody>
      </p:sp>
      <p:sp>
        <p:nvSpPr>
          <p:cNvPr id="143"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agina colonna _ testo">
    <p:bg>
      <p:bgPr>
        <a:solidFill>
          <a:schemeClr val="accent6"/>
        </a:solidFill>
        <a:effectLst/>
      </p:bgPr>
    </p:bg>
    <p:spTree>
      <p:nvGrpSpPr>
        <p:cNvPr id="1" name=""/>
        <p:cNvGrpSpPr/>
        <p:nvPr/>
      </p:nvGrpSpPr>
      <p:grpSpPr>
        <a:xfrm>
          <a:off x="0" y="0"/>
          <a:ext cx="0" cy="0"/>
          <a:chOff x="0" y="0"/>
          <a:chExt cx="0" cy="0"/>
        </a:xfrm>
      </p:grpSpPr>
      <p:sp>
        <p:nvSpPr>
          <p:cNvPr id="150" name="Rettangolo 5"/>
          <p:cNvSpPr/>
          <p:nvPr/>
        </p:nvSpPr>
        <p:spPr>
          <a:xfrm>
            <a:off x="-1" y="0"/>
            <a:ext cx="2855917"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151" name="Inserire titolo"/>
          <p:cNvSpPr txBox="1">
            <a:spLocks noGrp="1"/>
          </p:cNvSpPr>
          <p:nvPr>
            <p:ph type="title" hasCustomPrompt="1"/>
          </p:nvPr>
        </p:nvSpPr>
        <p:spPr>
          <a:xfrm>
            <a:off x="334965" y="808074"/>
            <a:ext cx="2163691" cy="840085"/>
          </a:xfrm>
          <a:prstGeom prst="rect">
            <a:avLst/>
          </a:prstGeom>
        </p:spPr>
        <p:txBody>
          <a:bodyPr/>
          <a:lstStyle/>
          <a:p>
            <a:r>
              <a:t>Inserire titolo</a:t>
            </a:r>
          </a:p>
        </p:txBody>
      </p:sp>
      <p:sp>
        <p:nvSpPr>
          <p:cNvPr id="152" name="Corpo livello uno…"/>
          <p:cNvSpPr txBox="1">
            <a:spLocks noGrp="1"/>
          </p:cNvSpPr>
          <p:nvPr>
            <p:ph type="body" sz="quarter" idx="1"/>
          </p:nvPr>
        </p:nvSpPr>
        <p:spPr>
          <a:xfrm>
            <a:off x="334963" y="2060576"/>
            <a:ext cx="2163762" cy="4429125"/>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153" name="Segnaposto testo 9"/>
          <p:cNvSpPr>
            <a:spLocks noGrp="1"/>
          </p:cNvSpPr>
          <p:nvPr>
            <p:ph type="body" idx="21"/>
          </p:nvPr>
        </p:nvSpPr>
        <p:spPr>
          <a:xfrm>
            <a:off x="3216275" y="2060576"/>
            <a:ext cx="8640765" cy="4429125"/>
          </a:xfrm>
          <a:prstGeom prst="rect">
            <a:avLst/>
          </a:prstGeom>
        </p:spPr>
        <p:txBody>
          <a:bodyPr/>
          <a:lstStyle/>
          <a:p>
            <a:endParaRPr/>
          </a:p>
        </p:txBody>
      </p:sp>
      <p:sp>
        <p:nvSpPr>
          <p:cNvPr id="154"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agina colonna _ oggetto">
    <p:bg>
      <p:bgPr>
        <a:solidFill>
          <a:schemeClr val="accent6"/>
        </a:solidFill>
        <a:effectLst/>
      </p:bgPr>
    </p:bg>
    <p:spTree>
      <p:nvGrpSpPr>
        <p:cNvPr id="1" name=""/>
        <p:cNvGrpSpPr/>
        <p:nvPr/>
      </p:nvGrpSpPr>
      <p:grpSpPr>
        <a:xfrm>
          <a:off x="0" y="0"/>
          <a:ext cx="0" cy="0"/>
          <a:chOff x="0" y="0"/>
          <a:chExt cx="0" cy="0"/>
        </a:xfrm>
      </p:grpSpPr>
      <p:sp>
        <p:nvSpPr>
          <p:cNvPr id="161" name="Rettangolo 5"/>
          <p:cNvSpPr/>
          <p:nvPr/>
        </p:nvSpPr>
        <p:spPr>
          <a:xfrm>
            <a:off x="-1" y="0"/>
            <a:ext cx="2855917"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162" name="Inserire titolo"/>
          <p:cNvSpPr txBox="1">
            <a:spLocks noGrp="1"/>
          </p:cNvSpPr>
          <p:nvPr>
            <p:ph type="title" hasCustomPrompt="1"/>
          </p:nvPr>
        </p:nvSpPr>
        <p:spPr>
          <a:xfrm>
            <a:off x="334965" y="808074"/>
            <a:ext cx="2163691" cy="840085"/>
          </a:xfrm>
          <a:prstGeom prst="rect">
            <a:avLst/>
          </a:prstGeom>
        </p:spPr>
        <p:txBody>
          <a:bodyPr/>
          <a:lstStyle/>
          <a:p>
            <a:r>
              <a:t>Inserire titolo</a:t>
            </a:r>
          </a:p>
        </p:txBody>
      </p:sp>
      <p:sp>
        <p:nvSpPr>
          <p:cNvPr id="163" name="Corpo livello uno…"/>
          <p:cNvSpPr txBox="1">
            <a:spLocks noGrp="1"/>
          </p:cNvSpPr>
          <p:nvPr>
            <p:ph type="body" sz="quarter" idx="1"/>
          </p:nvPr>
        </p:nvSpPr>
        <p:spPr>
          <a:xfrm>
            <a:off x="334963" y="2060576"/>
            <a:ext cx="2163762" cy="4429125"/>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164" name="Segnaposto testo 11"/>
          <p:cNvSpPr>
            <a:spLocks noGrp="1"/>
          </p:cNvSpPr>
          <p:nvPr>
            <p:ph type="body" sz="quarter" idx="21"/>
          </p:nvPr>
        </p:nvSpPr>
        <p:spPr>
          <a:xfrm>
            <a:off x="3216275" y="6207126"/>
            <a:ext cx="5232400" cy="282575"/>
          </a:xfrm>
          <a:prstGeom prst="rect">
            <a:avLst/>
          </a:prstGeom>
        </p:spPr>
        <p:txBody>
          <a:bodyPr anchor="b"/>
          <a:lstStyle/>
          <a:p>
            <a:endParaRPr/>
          </a:p>
        </p:txBody>
      </p:sp>
      <p:sp>
        <p:nvSpPr>
          <p:cNvPr id="165"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agina sfondo colore _ oggetto">
    <p:bg>
      <p:bgPr>
        <a:solidFill>
          <a:schemeClr val="accent6"/>
        </a:solidFill>
        <a:effectLst/>
      </p:bgPr>
    </p:bg>
    <p:spTree>
      <p:nvGrpSpPr>
        <p:cNvPr id="1" name=""/>
        <p:cNvGrpSpPr/>
        <p:nvPr/>
      </p:nvGrpSpPr>
      <p:grpSpPr>
        <a:xfrm>
          <a:off x="0" y="0"/>
          <a:ext cx="0" cy="0"/>
          <a:chOff x="0" y="0"/>
          <a:chExt cx="0" cy="0"/>
        </a:xfrm>
      </p:grpSpPr>
      <p:sp>
        <p:nvSpPr>
          <p:cNvPr id="172" name="Titolo Testo"/>
          <p:cNvSpPr txBox="1">
            <a:spLocks noGrp="1"/>
          </p:cNvSpPr>
          <p:nvPr>
            <p:ph type="title"/>
          </p:nvPr>
        </p:nvSpPr>
        <p:spPr>
          <a:prstGeom prst="rect">
            <a:avLst/>
          </a:prstGeom>
        </p:spPr>
        <p:txBody>
          <a:bodyPr/>
          <a:lstStyle/>
          <a:p>
            <a:r>
              <a:t>Titolo Testo</a:t>
            </a:r>
          </a:p>
        </p:txBody>
      </p:sp>
      <p:sp>
        <p:nvSpPr>
          <p:cNvPr id="173" name="Corpo livello uno…"/>
          <p:cNvSpPr txBox="1">
            <a:spLocks noGrp="1"/>
          </p:cNvSpPr>
          <p:nvPr>
            <p:ph type="body" idx="1" hasCustomPrompt="1"/>
          </p:nvPr>
        </p:nvSpPr>
        <p:spPr>
          <a:prstGeom prst="rect">
            <a:avLst/>
          </a:prstGeom>
        </p:spPr>
        <p:txBody>
          <a:bodyPr/>
          <a:lstStyle/>
          <a:p>
            <a:r>
              <a:t>Inserire testo / oggetto</a:t>
            </a:r>
          </a:p>
          <a:p>
            <a:pPr lvl="1"/>
            <a:endParaRPr/>
          </a:p>
          <a:p>
            <a:pPr lvl="2"/>
            <a:endParaRPr/>
          </a:p>
          <a:p>
            <a:pPr lvl="3"/>
            <a:endParaRPr/>
          </a:p>
          <a:p>
            <a:pPr lvl="4"/>
            <a:endParaRPr/>
          </a:p>
        </p:txBody>
      </p:sp>
      <p:sp>
        <p:nvSpPr>
          <p:cNvPr id="174" name="Segnaposto testo 11"/>
          <p:cNvSpPr>
            <a:spLocks noGrp="1"/>
          </p:cNvSpPr>
          <p:nvPr>
            <p:ph type="body" sz="quarter" idx="21"/>
          </p:nvPr>
        </p:nvSpPr>
        <p:spPr>
          <a:xfrm>
            <a:off x="334950" y="6207126"/>
            <a:ext cx="5232422" cy="282575"/>
          </a:xfrm>
          <a:prstGeom prst="rect">
            <a:avLst/>
          </a:prstGeom>
        </p:spPr>
        <p:txBody>
          <a:bodyPr anchor="b"/>
          <a:lstStyle/>
          <a:p>
            <a:endParaRPr/>
          </a:p>
        </p:txBody>
      </p:sp>
      <p:sp>
        <p:nvSpPr>
          <p:cNvPr id="175"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agina immagine _ A">
    <p:spTree>
      <p:nvGrpSpPr>
        <p:cNvPr id="1" name=""/>
        <p:cNvGrpSpPr/>
        <p:nvPr/>
      </p:nvGrpSpPr>
      <p:grpSpPr>
        <a:xfrm>
          <a:off x="0" y="0"/>
          <a:ext cx="0" cy="0"/>
          <a:chOff x="0" y="0"/>
          <a:chExt cx="0" cy="0"/>
        </a:xfrm>
      </p:grpSpPr>
      <p:sp>
        <p:nvSpPr>
          <p:cNvPr id="182" name="Segnaposto immagine 7"/>
          <p:cNvSpPr>
            <a:spLocks noGrp="1"/>
          </p:cNvSpPr>
          <p:nvPr>
            <p:ph type="pic" idx="21"/>
          </p:nvPr>
        </p:nvSpPr>
        <p:spPr>
          <a:xfrm>
            <a:off x="5720316" y="812650"/>
            <a:ext cx="6471685" cy="5677052"/>
          </a:xfrm>
          <a:prstGeom prst="rect">
            <a:avLst/>
          </a:prstGeom>
        </p:spPr>
        <p:txBody>
          <a:bodyPr lIns="91439" tIns="45719" rIns="91439" bIns="45719">
            <a:noAutofit/>
          </a:bodyPr>
          <a:lstStyle/>
          <a:p>
            <a:endParaRPr/>
          </a:p>
        </p:txBody>
      </p:sp>
      <p:sp>
        <p:nvSpPr>
          <p:cNvPr id="183" name="Titolo Testo"/>
          <p:cNvSpPr txBox="1">
            <a:spLocks noGrp="1"/>
          </p:cNvSpPr>
          <p:nvPr>
            <p:ph type="title"/>
          </p:nvPr>
        </p:nvSpPr>
        <p:spPr>
          <a:xfrm>
            <a:off x="334963" y="812650"/>
            <a:ext cx="5034480" cy="840088"/>
          </a:xfrm>
          <a:prstGeom prst="rect">
            <a:avLst/>
          </a:prstGeom>
        </p:spPr>
        <p:txBody>
          <a:bodyPr/>
          <a:lstStyle/>
          <a:p>
            <a:r>
              <a:t>Titolo Testo</a:t>
            </a:r>
          </a:p>
        </p:txBody>
      </p:sp>
      <p:sp>
        <p:nvSpPr>
          <p:cNvPr id="184" name="Corpo livello uno…"/>
          <p:cNvSpPr txBox="1">
            <a:spLocks noGrp="1"/>
          </p:cNvSpPr>
          <p:nvPr>
            <p:ph type="body" sz="half" idx="1"/>
          </p:nvPr>
        </p:nvSpPr>
        <p:spPr>
          <a:xfrm>
            <a:off x="334963" y="2060576"/>
            <a:ext cx="5106988" cy="4429125"/>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185"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agina immagine _ B">
    <p:spTree>
      <p:nvGrpSpPr>
        <p:cNvPr id="1" name=""/>
        <p:cNvGrpSpPr/>
        <p:nvPr/>
      </p:nvGrpSpPr>
      <p:grpSpPr>
        <a:xfrm>
          <a:off x="0" y="0"/>
          <a:ext cx="0" cy="0"/>
          <a:chOff x="0" y="0"/>
          <a:chExt cx="0" cy="0"/>
        </a:xfrm>
      </p:grpSpPr>
      <p:sp>
        <p:nvSpPr>
          <p:cNvPr id="192" name="Rettangolo 8"/>
          <p:cNvSpPr/>
          <p:nvPr/>
        </p:nvSpPr>
        <p:spPr>
          <a:xfrm>
            <a:off x="-1" y="0"/>
            <a:ext cx="2855917" cy="6858000"/>
          </a:xfrm>
          <a:prstGeom prst="rect">
            <a:avLst/>
          </a:prstGeom>
          <a:solidFill>
            <a:schemeClr val="accent6"/>
          </a:solidFill>
          <a:ln w="12700">
            <a:miter lim="400000"/>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193" name="Segnaposto immagine 7"/>
          <p:cNvSpPr>
            <a:spLocks noGrp="1"/>
          </p:cNvSpPr>
          <p:nvPr>
            <p:ph type="pic" sz="half" idx="21"/>
          </p:nvPr>
        </p:nvSpPr>
        <p:spPr>
          <a:xfrm>
            <a:off x="886121" y="812650"/>
            <a:ext cx="4355185" cy="5677052"/>
          </a:xfrm>
          <a:prstGeom prst="rect">
            <a:avLst/>
          </a:prstGeom>
        </p:spPr>
        <p:txBody>
          <a:bodyPr lIns="91439" tIns="45719" rIns="91439" bIns="45719">
            <a:noAutofit/>
          </a:bodyPr>
          <a:lstStyle/>
          <a:p>
            <a:endParaRPr/>
          </a:p>
        </p:txBody>
      </p:sp>
      <p:sp>
        <p:nvSpPr>
          <p:cNvPr id="194" name="Titolo Testo"/>
          <p:cNvSpPr txBox="1">
            <a:spLocks noGrp="1"/>
          </p:cNvSpPr>
          <p:nvPr>
            <p:ph type="title"/>
          </p:nvPr>
        </p:nvSpPr>
        <p:spPr>
          <a:xfrm>
            <a:off x="5835191" y="812650"/>
            <a:ext cx="6021850" cy="840088"/>
          </a:xfrm>
          <a:prstGeom prst="rect">
            <a:avLst/>
          </a:prstGeom>
        </p:spPr>
        <p:txBody>
          <a:bodyPr/>
          <a:lstStyle/>
          <a:p>
            <a:r>
              <a:t>Titolo Testo</a:t>
            </a:r>
          </a:p>
        </p:txBody>
      </p:sp>
      <p:sp>
        <p:nvSpPr>
          <p:cNvPr id="195" name="Corpo livello uno…"/>
          <p:cNvSpPr txBox="1">
            <a:spLocks noGrp="1"/>
          </p:cNvSpPr>
          <p:nvPr>
            <p:ph type="body" sz="half" idx="1"/>
          </p:nvPr>
        </p:nvSpPr>
        <p:spPr>
          <a:xfrm>
            <a:off x="5835191" y="2060576"/>
            <a:ext cx="6021850" cy="4429125"/>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196"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agina didascalia _A">
    <p:spTree>
      <p:nvGrpSpPr>
        <p:cNvPr id="1" name=""/>
        <p:cNvGrpSpPr/>
        <p:nvPr/>
      </p:nvGrpSpPr>
      <p:grpSpPr>
        <a:xfrm>
          <a:off x="0" y="0"/>
          <a:ext cx="0" cy="0"/>
          <a:chOff x="0" y="0"/>
          <a:chExt cx="0" cy="0"/>
        </a:xfrm>
      </p:grpSpPr>
      <p:sp>
        <p:nvSpPr>
          <p:cNvPr id="203" name="Titolo Testo"/>
          <p:cNvSpPr txBox="1">
            <a:spLocks noGrp="1"/>
          </p:cNvSpPr>
          <p:nvPr>
            <p:ph type="title"/>
          </p:nvPr>
        </p:nvSpPr>
        <p:spPr>
          <a:xfrm>
            <a:off x="334963" y="812650"/>
            <a:ext cx="6696458" cy="840088"/>
          </a:xfrm>
          <a:prstGeom prst="rect">
            <a:avLst/>
          </a:prstGeom>
        </p:spPr>
        <p:txBody>
          <a:bodyPr/>
          <a:lstStyle/>
          <a:p>
            <a:r>
              <a:t>Titolo Testo</a:t>
            </a:r>
          </a:p>
        </p:txBody>
      </p:sp>
      <p:sp>
        <p:nvSpPr>
          <p:cNvPr id="204" name="Corpo livello uno…"/>
          <p:cNvSpPr txBox="1">
            <a:spLocks noGrp="1"/>
          </p:cNvSpPr>
          <p:nvPr>
            <p:ph type="body" sz="half" idx="1"/>
          </p:nvPr>
        </p:nvSpPr>
        <p:spPr>
          <a:xfrm>
            <a:off x="334963" y="2060576"/>
            <a:ext cx="6696458" cy="4429125"/>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05" name="Segnaposto testo 11"/>
          <p:cNvSpPr>
            <a:spLocks noGrp="1"/>
          </p:cNvSpPr>
          <p:nvPr>
            <p:ph type="body" sz="quarter" idx="21"/>
          </p:nvPr>
        </p:nvSpPr>
        <p:spPr>
          <a:xfrm>
            <a:off x="7331074" y="6207126"/>
            <a:ext cx="4525989" cy="282575"/>
          </a:xfrm>
          <a:prstGeom prst="rect">
            <a:avLst/>
          </a:prstGeom>
        </p:spPr>
        <p:txBody>
          <a:bodyPr anchor="b"/>
          <a:lstStyle/>
          <a:p>
            <a:endParaRPr/>
          </a:p>
        </p:txBody>
      </p:sp>
      <p:sp>
        <p:nvSpPr>
          <p:cNvPr id="206"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agina didascalia _B">
    <p:spTree>
      <p:nvGrpSpPr>
        <p:cNvPr id="1" name=""/>
        <p:cNvGrpSpPr/>
        <p:nvPr/>
      </p:nvGrpSpPr>
      <p:grpSpPr>
        <a:xfrm>
          <a:off x="0" y="0"/>
          <a:ext cx="0" cy="0"/>
          <a:chOff x="0" y="0"/>
          <a:chExt cx="0" cy="0"/>
        </a:xfrm>
      </p:grpSpPr>
      <p:sp>
        <p:nvSpPr>
          <p:cNvPr id="213" name="Titolo Testo"/>
          <p:cNvSpPr txBox="1">
            <a:spLocks noGrp="1"/>
          </p:cNvSpPr>
          <p:nvPr>
            <p:ph type="title"/>
          </p:nvPr>
        </p:nvSpPr>
        <p:spPr>
          <a:xfrm>
            <a:off x="334963" y="812650"/>
            <a:ext cx="6696458" cy="840088"/>
          </a:xfrm>
          <a:prstGeom prst="rect">
            <a:avLst/>
          </a:prstGeom>
        </p:spPr>
        <p:txBody>
          <a:bodyPr/>
          <a:lstStyle/>
          <a:p>
            <a:r>
              <a:t>Titolo Testo</a:t>
            </a:r>
          </a:p>
        </p:txBody>
      </p:sp>
      <p:sp>
        <p:nvSpPr>
          <p:cNvPr id="214" name="Corpo livello uno…"/>
          <p:cNvSpPr txBox="1">
            <a:spLocks noGrp="1"/>
          </p:cNvSpPr>
          <p:nvPr>
            <p:ph type="body" sz="half" idx="1"/>
          </p:nvPr>
        </p:nvSpPr>
        <p:spPr>
          <a:xfrm>
            <a:off x="334960" y="2060576"/>
            <a:ext cx="6696462" cy="4429125"/>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15" name="Segnaposto testo 11"/>
          <p:cNvSpPr>
            <a:spLocks noGrp="1"/>
          </p:cNvSpPr>
          <p:nvPr>
            <p:ph type="body" sz="quarter" idx="21"/>
          </p:nvPr>
        </p:nvSpPr>
        <p:spPr>
          <a:xfrm>
            <a:off x="7331074" y="6207126"/>
            <a:ext cx="4525989" cy="282575"/>
          </a:xfrm>
          <a:prstGeom prst="rect">
            <a:avLst/>
          </a:prstGeom>
        </p:spPr>
        <p:txBody>
          <a:bodyPr anchor="b"/>
          <a:lstStyle/>
          <a:p>
            <a:endParaRPr/>
          </a:p>
        </p:txBody>
      </p:sp>
      <p:sp>
        <p:nvSpPr>
          <p:cNvPr id="216" name="Segnaposto testo 11"/>
          <p:cNvSpPr>
            <a:spLocks noGrp="1"/>
          </p:cNvSpPr>
          <p:nvPr>
            <p:ph type="body" sz="quarter" idx="22"/>
          </p:nvPr>
        </p:nvSpPr>
        <p:spPr>
          <a:xfrm>
            <a:off x="7331074" y="3138104"/>
            <a:ext cx="4525989" cy="282601"/>
          </a:xfrm>
          <a:prstGeom prst="rect">
            <a:avLst/>
          </a:prstGeom>
        </p:spPr>
        <p:txBody>
          <a:bodyPr anchor="b"/>
          <a:lstStyle/>
          <a:p>
            <a:endParaRPr/>
          </a:p>
        </p:txBody>
      </p:sp>
      <p:sp>
        <p:nvSpPr>
          <p:cNvPr id="217"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agina didascalia _C">
    <p:spTree>
      <p:nvGrpSpPr>
        <p:cNvPr id="1" name=""/>
        <p:cNvGrpSpPr/>
        <p:nvPr/>
      </p:nvGrpSpPr>
      <p:grpSpPr>
        <a:xfrm>
          <a:off x="0" y="0"/>
          <a:ext cx="0" cy="0"/>
          <a:chOff x="0" y="0"/>
          <a:chExt cx="0" cy="0"/>
        </a:xfrm>
      </p:grpSpPr>
      <p:sp>
        <p:nvSpPr>
          <p:cNvPr id="224" name="Titolo Testo"/>
          <p:cNvSpPr txBox="1">
            <a:spLocks noGrp="1"/>
          </p:cNvSpPr>
          <p:nvPr>
            <p:ph type="title"/>
          </p:nvPr>
        </p:nvSpPr>
        <p:spPr>
          <a:xfrm>
            <a:off x="334964" y="808074"/>
            <a:ext cx="8640000" cy="840085"/>
          </a:xfrm>
          <a:prstGeom prst="rect">
            <a:avLst/>
          </a:prstGeom>
        </p:spPr>
        <p:txBody>
          <a:bodyPr/>
          <a:lstStyle/>
          <a:p>
            <a:r>
              <a:t>Titolo Testo</a:t>
            </a:r>
          </a:p>
        </p:txBody>
      </p:sp>
      <p:sp>
        <p:nvSpPr>
          <p:cNvPr id="225" name="Corpo livello uno…"/>
          <p:cNvSpPr txBox="1">
            <a:spLocks noGrp="1"/>
          </p:cNvSpPr>
          <p:nvPr>
            <p:ph type="body" sz="quarter" idx="1"/>
          </p:nvPr>
        </p:nvSpPr>
        <p:spPr>
          <a:xfrm>
            <a:off x="334963" y="2060576"/>
            <a:ext cx="8640000" cy="761757"/>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26" name="Segnaposto testo 11"/>
          <p:cNvSpPr>
            <a:spLocks noGrp="1"/>
          </p:cNvSpPr>
          <p:nvPr>
            <p:ph type="body" sz="quarter" idx="21"/>
          </p:nvPr>
        </p:nvSpPr>
        <p:spPr>
          <a:xfrm>
            <a:off x="334957" y="6207126"/>
            <a:ext cx="5424012" cy="282575"/>
          </a:xfrm>
          <a:prstGeom prst="rect">
            <a:avLst/>
          </a:prstGeom>
        </p:spPr>
        <p:txBody>
          <a:bodyPr anchor="b"/>
          <a:lstStyle/>
          <a:p>
            <a:endParaRPr/>
          </a:p>
        </p:txBody>
      </p:sp>
      <p:sp>
        <p:nvSpPr>
          <p:cNvPr id="227" name="Segnaposto testo 11"/>
          <p:cNvSpPr>
            <a:spLocks noGrp="1"/>
          </p:cNvSpPr>
          <p:nvPr>
            <p:ph type="body" sz="quarter" idx="22"/>
          </p:nvPr>
        </p:nvSpPr>
        <p:spPr>
          <a:xfrm>
            <a:off x="6463198" y="6207126"/>
            <a:ext cx="5424004" cy="282575"/>
          </a:xfrm>
          <a:prstGeom prst="rect">
            <a:avLst/>
          </a:prstGeom>
        </p:spPr>
        <p:txBody>
          <a:bodyPr anchor="b"/>
          <a:lstStyle/>
          <a:p>
            <a:endParaRPr/>
          </a:p>
        </p:txBody>
      </p:sp>
      <p:sp>
        <p:nvSpPr>
          <p:cNvPr id="228"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Indice_B">
    <p:bg>
      <p:bgPr>
        <a:solidFill>
          <a:schemeClr val="accent2"/>
        </a:solidFill>
        <a:effectLst/>
      </p:bgPr>
    </p:bg>
    <p:spTree>
      <p:nvGrpSpPr>
        <p:cNvPr id="1" name=""/>
        <p:cNvGrpSpPr/>
        <p:nvPr/>
      </p:nvGrpSpPr>
      <p:grpSpPr>
        <a:xfrm>
          <a:off x="0" y="0"/>
          <a:ext cx="0" cy="0"/>
          <a:chOff x="0" y="0"/>
          <a:chExt cx="0" cy="0"/>
        </a:xfrm>
      </p:grpSpPr>
      <p:sp>
        <p:nvSpPr>
          <p:cNvPr id="22" name="Indice"/>
          <p:cNvSpPr txBox="1">
            <a:spLocks noGrp="1"/>
          </p:cNvSpPr>
          <p:nvPr>
            <p:ph type="title" hasCustomPrompt="1"/>
          </p:nvPr>
        </p:nvSpPr>
        <p:spPr>
          <a:prstGeom prst="rect">
            <a:avLst/>
          </a:prstGeom>
        </p:spPr>
        <p:txBody>
          <a:bodyPr/>
          <a:lstStyle/>
          <a:p>
            <a:r>
              <a:t>Indice</a:t>
            </a:r>
          </a:p>
        </p:txBody>
      </p:sp>
      <p:sp>
        <p:nvSpPr>
          <p:cNvPr id="23" name="Corpo livello uno…"/>
          <p:cNvSpPr txBox="1">
            <a:spLocks noGrp="1"/>
          </p:cNvSpPr>
          <p:nvPr>
            <p:ph type="body" sz="quarter" idx="1" hasCustomPrompt="1"/>
          </p:nvPr>
        </p:nvSpPr>
        <p:spPr>
          <a:xfrm>
            <a:off x="334963" y="3054986"/>
            <a:ext cx="1890654" cy="332810"/>
          </a:xfrm>
          <a:prstGeom prst="rect">
            <a:avLst/>
          </a:prstGeom>
        </p:spPr>
        <p:txBody>
          <a:bodyPr/>
          <a:lstStyle>
            <a:lvl1pPr>
              <a:defRPr sz="1400" b="1">
                <a:solidFill>
                  <a:srgbClr val="102C53"/>
                </a:solidFill>
              </a:defRPr>
            </a:lvl1pPr>
            <a:lvl2pPr>
              <a:defRPr sz="1400" b="1">
                <a:solidFill>
                  <a:srgbClr val="102C53"/>
                </a:solidFill>
              </a:defRPr>
            </a:lvl2pPr>
            <a:lvl3pPr>
              <a:defRPr sz="1400" b="1">
                <a:solidFill>
                  <a:srgbClr val="102C53"/>
                </a:solidFill>
              </a:defRPr>
            </a:lvl3pPr>
            <a:lvl4pPr>
              <a:defRPr sz="1400" b="1">
                <a:solidFill>
                  <a:srgbClr val="102C53"/>
                </a:solidFill>
              </a:defRPr>
            </a:lvl4pPr>
            <a:lvl5pPr>
              <a:defRPr sz="1400" b="1">
                <a:solidFill>
                  <a:srgbClr val="102C53"/>
                </a:solidFill>
              </a:defRPr>
            </a:lvl5pPr>
          </a:lstStyle>
          <a:p>
            <a:r>
              <a:t>Titolo sezione</a:t>
            </a:r>
          </a:p>
          <a:p>
            <a:pPr lvl="1"/>
            <a:endParaRPr/>
          </a:p>
          <a:p>
            <a:pPr lvl="2"/>
            <a:endParaRPr/>
          </a:p>
          <a:p>
            <a:pPr lvl="3"/>
            <a:endParaRPr/>
          </a:p>
          <a:p>
            <a:pPr lvl="4"/>
            <a:endParaRPr/>
          </a:p>
        </p:txBody>
      </p:sp>
      <p:sp>
        <p:nvSpPr>
          <p:cNvPr id="24" name="Segnaposto testo 7"/>
          <p:cNvSpPr>
            <a:spLocks noGrp="1"/>
          </p:cNvSpPr>
          <p:nvPr>
            <p:ph type="body" sz="quarter" idx="21" hasCustomPrompt="1"/>
          </p:nvPr>
        </p:nvSpPr>
        <p:spPr>
          <a:xfrm>
            <a:off x="2498651" y="3054985"/>
            <a:ext cx="1890655" cy="332830"/>
          </a:xfrm>
          <a:prstGeom prst="rect">
            <a:avLst/>
          </a:prstGeom>
        </p:spPr>
        <p:txBody>
          <a:bodyPr/>
          <a:lstStyle>
            <a:lvl1pPr>
              <a:defRPr sz="1400" b="1">
                <a:solidFill>
                  <a:srgbClr val="102C53"/>
                </a:solidFill>
              </a:defRPr>
            </a:lvl1pPr>
          </a:lstStyle>
          <a:p>
            <a:r>
              <a:t>Titolo sezione</a:t>
            </a:r>
          </a:p>
        </p:txBody>
      </p:sp>
      <p:sp>
        <p:nvSpPr>
          <p:cNvPr id="25" name="Segnaposto testo 7"/>
          <p:cNvSpPr>
            <a:spLocks noGrp="1"/>
          </p:cNvSpPr>
          <p:nvPr>
            <p:ph type="body" sz="quarter" idx="22" hasCustomPrompt="1"/>
          </p:nvPr>
        </p:nvSpPr>
        <p:spPr>
          <a:xfrm>
            <a:off x="4662342" y="3054985"/>
            <a:ext cx="1890656" cy="332830"/>
          </a:xfrm>
          <a:prstGeom prst="rect">
            <a:avLst/>
          </a:prstGeom>
        </p:spPr>
        <p:txBody>
          <a:bodyPr/>
          <a:lstStyle>
            <a:lvl1pPr>
              <a:defRPr sz="1400" b="1">
                <a:solidFill>
                  <a:srgbClr val="102C53"/>
                </a:solidFill>
              </a:defRPr>
            </a:lvl1pPr>
          </a:lstStyle>
          <a:p>
            <a:r>
              <a:t>Titolo sezione</a:t>
            </a:r>
          </a:p>
        </p:txBody>
      </p:sp>
      <p:sp>
        <p:nvSpPr>
          <p:cNvPr id="26" name="Segnaposto testo 7"/>
          <p:cNvSpPr>
            <a:spLocks noGrp="1"/>
          </p:cNvSpPr>
          <p:nvPr>
            <p:ph type="body" sz="quarter" idx="23" hasCustomPrompt="1"/>
          </p:nvPr>
        </p:nvSpPr>
        <p:spPr>
          <a:xfrm>
            <a:off x="6826033" y="3054985"/>
            <a:ext cx="1890656" cy="332830"/>
          </a:xfrm>
          <a:prstGeom prst="rect">
            <a:avLst/>
          </a:prstGeom>
        </p:spPr>
        <p:txBody>
          <a:bodyPr/>
          <a:lstStyle>
            <a:lvl1pPr>
              <a:defRPr sz="1400" b="1">
                <a:solidFill>
                  <a:srgbClr val="102C53"/>
                </a:solidFill>
              </a:defRPr>
            </a:lvl1pPr>
          </a:lstStyle>
          <a:p>
            <a:r>
              <a:t>Titolo sezione</a:t>
            </a:r>
          </a:p>
        </p:txBody>
      </p:sp>
      <p:sp>
        <p:nvSpPr>
          <p:cNvPr id="27" name="Segnaposto testo 7"/>
          <p:cNvSpPr>
            <a:spLocks noGrp="1"/>
          </p:cNvSpPr>
          <p:nvPr>
            <p:ph type="body" sz="quarter" idx="24" hasCustomPrompt="1"/>
          </p:nvPr>
        </p:nvSpPr>
        <p:spPr>
          <a:xfrm>
            <a:off x="8989722" y="3054985"/>
            <a:ext cx="1890656" cy="332830"/>
          </a:xfrm>
          <a:prstGeom prst="rect">
            <a:avLst/>
          </a:prstGeom>
        </p:spPr>
        <p:txBody>
          <a:bodyPr/>
          <a:lstStyle>
            <a:lvl1pPr defTabSz="630936">
              <a:defRPr sz="900" b="1">
                <a:solidFill>
                  <a:srgbClr val="102C53"/>
                </a:solidFill>
              </a:defRPr>
            </a:lvl1pPr>
          </a:lstStyle>
          <a:p>
            <a:r>
              <a:t>Titolo sezione </a:t>
            </a:r>
          </a:p>
        </p:txBody>
      </p:sp>
      <p:sp>
        <p:nvSpPr>
          <p:cNvPr id="28" name="Segnaposto testo 7"/>
          <p:cNvSpPr>
            <a:spLocks noGrp="1"/>
          </p:cNvSpPr>
          <p:nvPr>
            <p:ph type="body" sz="quarter" idx="25" hasCustomPrompt="1"/>
          </p:nvPr>
        </p:nvSpPr>
        <p:spPr>
          <a:xfrm>
            <a:off x="334961" y="3736781"/>
            <a:ext cx="1890655" cy="1876933"/>
          </a:xfrm>
          <a:prstGeom prst="rect">
            <a:avLst/>
          </a:prstGeom>
        </p:spPr>
        <p:txBody>
          <a:bodyPr/>
          <a:lstStyle>
            <a:lvl1pPr>
              <a:lnSpc>
                <a:spcPct val="150000"/>
              </a:lnSpc>
              <a:defRPr sz="1400"/>
            </a:lvl1pPr>
          </a:lstStyle>
          <a:p>
            <a:r>
              <a:t>Titolo argomento
Titolo argomento
Titolo argomento</a:t>
            </a:r>
          </a:p>
        </p:txBody>
      </p:sp>
      <p:sp>
        <p:nvSpPr>
          <p:cNvPr id="29" name="Segnaposto testo 7"/>
          <p:cNvSpPr>
            <a:spLocks noGrp="1"/>
          </p:cNvSpPr>
          <p:nvPr>
            <p:ph type="body" sz="quarter" idx="26" hasCustomPrompt="1"/>
          </p:nvPr>
        </p:nvSpPr>
        <p:spPr>
          <a:xfrm rot="16200000">
            <a:off x="191696" y="2115910"/>
            <a:ext cx="776411" cy="665709"/>
          </a:xfrm>
          <a:prstGeom prst="rect">
            <a:avLst/>
          </a:prstGeom>
        </p:spPr>
        <p:txBody>
          <a:bodyPr/>
          <a:lstStyle>
            <a:lvl1pPr algn="r" defTabSz="896111">
              <a:defRPr sz="4300">
                <a:solidFill>
                  <a:srgbClr val="102C53"/>
                </a:solidFill>
              </a:defRPr>
            </a:lvl1pPr>
          </a:lstStyle>
          <a:p>
            <a:r>
              <a:t>01</a:t>
            </a:r>
          </a:p>
        </p:txBody>
      </p:sp>
      <p:sp>
        <p:nvSpPr>
          <p:cNvPr id="30" name="Segnaposto testo 7"/>
          <p:cNvSpPr>
            <a:spLocks noGrp="1"/>
          </p:cNvSpPr>
          <p:nvPr>
            <p:ph type="body" sz="quarter" idx="27" hasCustomPrompt="1"/>
          </p:nvPr>
        </p:nvSpPr>
        <p:spPr>
          <a:xfrm rot="16200000">
            <a:off x="2324031" y="2115910"/>
            <a:ext cx="776403" cy="665709"/>
          </a:xfrm>
          <a:prstGeom prst="rect">
            <a:avLst/>
          </a:prstGeom>
        </p:spPr>
        <p:txBody>
          <a:bodyPr/>
          <a:lstStyle>
            <a:lvl1pPr algn="r" defTabSz="896111">
              <a:defRPr sz="4300">
                <a:solidFill>
                  <a:srgbClr val="102C53"/>
                </a:solidFill>
              </a:defRPr>
            </a:lvl1pPr>
          </a:lstStyle>
          <a:p>
            <a:r>
              <a:t>02</a:t>
            </a:r>
          </a:p>
        </p:txBody>
      </p:sp>
      <p:sp>
        <p:nvSpPr>
          <p:cNvPr id="31" name="Segnaposto testo 7"/>
          <p:cNvSpPr>
            <a:spLocks noGrp="1"/>
          </p:cNvSpPr>
          <p:nvPr>
            <p:ph type="body" sz="quarter" idx="28" hasCustomPrompt="1"/>
          </p:nvPr>
        </p:nvSpPr>
        <p:spPr>
          <a:xfrm rot="16200000">
            <a:off x="4515028" y="2115910"/>
            <a:ext cx="776402" cy="665709"/>
          </a:xfrm>
          <a:prstGeom prst="rect">
            <a:avLst/>
          </a:prstGeom>
        </p:spPr>
        <p:txBody>
          <a:bodyPr/>
          <a:lstStyle>
            <a:lvl1pPr algn="r" defTabSz="896111">
              <a:defRPr sz="4300">
                <a:solidFill>
                  <a:srgbClr val="102C53"/>
                </a:solidFill>
              </a:defRPr>
            </a:lvl1pPr>
          </a:lstStyle>
          <a:p>
            <a:r>
              <a:t>03</a:t>
            </a:r>
          </a:p>
        </p:txBody>
      </p:sp>
      <p:sp>
        <p:nvSpPr>
          <p:cNvPr id="32" name="Segnaposto testo 7"/>
          <p:cNvSpPr>
            <a:spLocks noGrp="1"/>
          </p:cNvSpPr>
          <p:nvPr>
            <p:ph type="body" sz="quarter" idx="29" hasCustomPrompt="1"/>
          </p:nvPr>
        </p:nvSpPr>
        <p:spPr>
          <a:xfrm rot="16200000">
            <a:off x="6674763" y="2115910"/>
            <a:ext cx="776402" cy="665709"/>
          </a:xfrm>
          <a:prstGeom prst="rect">
            <a:avLst/>
          </a:prstGeom>
        </p:spPr>
        <p:txBody>
          <a:bodyPr/>
          <a:lstStyle>
            <a:lvl1pPr algn="r" defTabSz="896111">
              <a:defRPr sz="4300">
                <a:solidFill>
                  <a:srgbClr val="102C53"/>
                </a:solidFill>
              </a:defRPr>
            </a:lvl1pPr>
          </a:lstStyle>
          <a:p>
            <a:r>
              <a:t>04</a:t>
            </a:r>
          </a:p>
        </p:txBody>
      </p:sp>
      <p:sp>
        <p:nvSpPr>
          <p:cNvPr id="33" name="Segnaposto testo 7"/>
          <p:cNvSpPr>
            <a:spLocks noGrp="1"/>
          </p:cNvSpPr>
          <p:nvPr>
            <p:ph type="body" sz="quarter" idx="30" hasCustomPrompt="1"/>
          </p:nvPr>
        </p:nvSpPr>
        <p:spPr>
          <a:xfrm rot="16200000">
            <a:off x="8846463" y="2115910"/>
            <a:ext cx="776402" cy="665709"/>
          </a:xfrm>
          <a:prstGeom prst="rect">
            <a:avLst/>
          </a:prstGeom>
        </p:spPr>
        <p:txBody>
          <a:bodyPr/>
          <a:lstStyle>
            <a:lvl1pPr algn="r" defTabSz="896111">
              <a:defRPr sz="4300">
                <a:solidFill>
                  <a:srgbClr val="102C53"/>
                </a:solidFill>
              </a:defRPr>
            </a:lvl1pPr>
          </a:lstStyle>
          <a:p>
            <a:r>
              <a:t>05</a:t>
            </a:r>
          </a:p>
        </p:txBody>
      </p:sp>
      <p:sp>
        <p:nvSpPr>
          <p:cNvPr id="34" name="Segnaposto testo 7"/>
          <p:cNvSpPr>
            <a:spLocks noGrp="1"/>
          </p:cNvSpPr>
          <p:nvPr>
            <p:ph type="body" sz="quarter" idx="31" hasCustomPrompt="1"/>
          </p:nvPr>
        </p:nvSpPr>
        <p:spPr>
          <a:xfrm>
            <a:off x="2498650" y="3736781"/>
            <a:ext cx="1890654" cy="1876933"/>
          </a:xfrm>
          <a:prstGeom prst="rect">
            <a:avLst/>
          </a:prstGeom>
        </p:spPr>
        <p:txBody>
          <a:bodyPr/>
          <a:lstStyle>
            <a:lvl1pPr>
              <a:lnSpc>
                <a:spcPct val="150000"/>
              </a:lnSpc>
              <a:defRPr sz="1400"/>
            </a:lvl1pPr>
          </a:lstStyle>
          <a:p>
            <a:r>
              <a:t>Titolo argomento
Titolo argomento
Titolo argomento</a:t>
            </a:r>
          </a:p>
        </p:txBody>
      </p:sp>
      <p:sp>
        <p:nvSpPr>
          <p:cNvPr id="35" name="Segnaposto testo 7"/>
          <p:cNvSpPr>
            <a:spLocks noGrp="1"/>
          </p:cNvSpPr>
          <p:nvPr>
            <p:ph type="body" sz="quarter" idx="32" hasCustomPrompt="1"/>
          </p:nvPr>
        </p:nvSpPr>
        <p:spPr>
          <a:xfrm>
            <a:off x="4662342" y="3736781"/>
            <a:ext cx="1890656" cy="1876933"/>
          </a:xfrm>
          <a:prstGeom prst="rect">
            <a:avLst/>
          </a:prstGeom>
        </p:spPr>
        <p:txBody>
          <a:bodyPr/>
          <a:lstStyle>
            <a:lvl1pPr>
              <a:lnSpc>
                <a:spcPct val="150000"/>
              </a:lnSpc>
              <a:defRPr sz="1400"/>
            </a:lvl1pPr>
          </a:lstStyle>
          <a:p>
            <a:r>
              <a:t>Titolo argomento
Titolo argomento
Titolo argomento</a:t>
            </a:r>
          </a:p>
        </p:txBody>
      </p:sp>
      <p:sp>
        <p:nvSpPr>
          <p:cNvPr id="36" name="Segnaposto testo 7"/>
          <p:cNvSpPr>
            <a:spLocks noGrp="1"/>
          </p:cNvSpPr>
          <p:nvPr>
            <p:ph type="body" sz="quarter" idx="33" hasCustomPrompt="1"/>
          </p:nvPr>
        </p:nvSpPr>
        <p:spPr>
          <a:xfrm>
            <a:off x="6826033" y="3736781"/>
            <a:ext cx="1890656" cy="1876933"/>
          </a:xfrm>
          <a:prstGeom prst="rect">
            <a:avLst/>
          </a:prstGeom>
        </p:spPr>
        <p:txBody>
          <a:bodyPr/>
          <a:lstStyle>
            <a:lvl1pPr>
              <a:lnSpc>
                <a:spcPct val="150000"/>
              </a:lnSpc>
              <a:defRPr sz="1400"/>
            </a:lvl1pPr>
          </a:lstStyle>
          <a:p>
            <a:r>
              <a:t>Titolo argomento
Titolo argomento
Titolo argomento</a:t>
            </a:r>
          </a:p>
        </p:txBody>
      </p:sp>
      <p:sp>
        <p:nvSpPr>
          <p:cNvPr id="37" name="Segnaposto testo 7"/>
          <p:cNvSpPr>
            <a:spLocks noGrp="1"/>
          </p:cNvSpPr>
          <p:nvPr>
            <p:ph type="body" sz="quarter" idx="34" hasCustomPrompt="1"/>
          </p:nvPr>
        </p:nvSpPr>
        <p:spPr>
          <a:xfrm>
            <a:off x="8989722" y="3736781"/>
            <a:ext cx="1890656" cy="1876933"/>
          </a:xfrm>
          <a:prstGeom prst="rect">
            <a:avLst/>
          </a:prstGeom>
        </p:spPr>
        <p:txBody>
          <a:bodyPr/>
          <a:lstStyle>
            <a:lvl1pPr>
              <a:lnSpc>
                <a:spcPct val="150000"/>
              </a:lnSpc>
              <a:defRPr sz="1400"/>
            </a:lvl1pPr>
          </a:lstStyle>
          <a:p>
            <a:r>
              <a:t>Titolo argomento
Titolo argomento
Titolo argomento</a:t>
            </a:r>
          </a:p>
        </p:txBody>
      </p:sp>
      <p:sp>
        <p:nvSpPr>
          <p:cNvPr id="38"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Pagina grafica _ 2 colonne">
    <p:spTree>
      <p:nvGrpSpPr>
        <p:cNvPr id="1" name=""/>
        <p:cNvGrpSpPr/>
        <p:nvPr/>
      </p:nvGrpSpPr>
      <p:grpSpPr>
        <a:xfrm>
          <a:off x="0" y="0"/>
          <a:ext cx="0" cy="0"/>
          <a:chOff x="0" y="0"/>
          <a:chExt cx="0" cy="0"/>
        </a:xfrm>
      </p:grpSpPr>
      <p:sp>
        <p:nvSpPr>
          <p:cNvPr id="235" name="Connettore diritto 14"/>
          <p:cNvSpPr/>
          <p:nvPr/>
        </p:nvSpPr>
        <p:spPr>
          <a:xfrm flipH="1">
            <a:off x="6095999" y="1982588"/>
            <a:ext cx="22" cy="4926588"/>
          </a:xfrm>
          <a:prstGeom prst="line">
            <a:avLst/>
          </a:prstGeom>
          <a:ln w="6350">
            <a:solidFill>
              <a:srgbClr val="102C53">
                <a:alpha val="25000"/>
              </a:srgbClr>
            </a:solidFill>
            <a:miter/>
          </a:ln>
        </p:spPr>
        <p:txBody>
          <a:bodyPr lIns="45718" tIns="45718" rIns="45718" bIns="45718"/>
          <a:lstStyle/>
          <a:p>
            <a:endParaRPr sz="2117"/>
          </a:p>
        </p:txBody>
      </p:sp>
      <p:sp>
        <p:nvSpPr>
          <p:cNvPr id="236" name="Ovale 16"/>
          <p:cNvSpPr/>
          <p:nvPr/>
        </p:nvSpPr>
        <p:spPr>
          <a:xfrm>
            <a:off x="-72" y="1982584"/>
            <a:ext cx="6096002" cy="6086920"/>
          </a:xfrm>
          <a:prstGeom prst="ellipse">
            <a:avLst/>
          </a:prstGeom>
          <a:ln w="6350">
            <a:solidFill>
              <a:srgbClr val="102C53">
                <a:alpha val="25000"/>
              </a:srgbClr>
            </a:solidFill>
            <a:miter/>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237" name="Ovale 17"/>
          <p:cNvSpPr/>
          <p:nvPr/>
        </p:nvSpPr>
        <p:spPr>
          <a:xfrm>
            <a:off x="6096000" y="1982584"/>
            <a:ext cx="6096002" cy="6086920"/>
          </a:xfrm>
          <a:prstGeom prst="ellipse">
            <a:avLst/>
          </a:prstGeom>
          <a:ln w="6350">
            <a:solidFill>
              <a:srgbClr val="102C53">
                <a:alpha val="25000"/>
              </a:srgbClr>
            </a:solidFill>
            <a:miter/>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238" name="Connettore diritto 19"/>
          <p:cNvSpPr/>
          <p:nvPr/>
        </p:nvSpPr>
        <p:spPr>
          <a:xfrm>
            <a:off x="-19" y="1982590"/>
            <a:ext cx="12192036" cy="22"/>
          </a:xfrm>
          <a:prstGeom prst="line">
            <a:avLst/>
          </a:prstGeom>
          <a:ln>
            <a:solidFill>
              <a:srgbClr val="102C53">
                <a:alpha val="25000"/>
              </a:srgbClr>
            </a:solidFill>
            <a:miter/>
          </a:ln>
        </p:spPr>
        <p:txBody>
          <a:bodyPr lIns="45718" tIns="45718" rIns="45718" bIns="45718"/>
          <a:lstStyle/>
          <a:p>
            <a:endParaRPr sz="2117"/>
          </a:p>
        </p:txBody>
      </p:sp>
      <p:sp>
        <p:nvSpPr>
          <p:cNvPr id="239" name="Titolo Testo"/>
          <p:cNvSpPr txBox="1">
            <a:spLocks noGrp="1"/>
          </p:cNvSpPr>
          <p:nvPr>
            <p:ph type="title"/>
          </p:nvPr>
        </p:nvSpPr>
        <p:spPr>
          <a:xfrm>
            <a:off x="334963" y="808074"/>
            <a:ext cx="11522076" cy="840085"/>
          </a:xfrm>
          <a:prstGeom prst="rect">
            <a:avLst/>
          </a:prstGeom>
        </p:spPr>
        <p:txBody>
          <a:bodyPr/>
          <a:lstStyle/>
          <a:p>
            <a:r>
              <a:t>Titolo Testo</a:t>
            </a:r>
          </a:p>
        </p:txBody>
      </p:sp>
      <p:sp>
        <p:nvSpPr>
          <p:cNvPr id="240" name="Corpo livello uno…"/>
          <p:cNvSpPr txBox="1">
            <a:spLocks noGrp="1"/>
          </p:cNvSpPr>
          <p:nvPr>
            <p:ph type="body" sz="quarter" idx="1"/>
          </p:nvPr>
        </p:nvSpPr>
        <p:spPr>
          <a:xfrm>
            <a:off x="1504950" y="2887039"/>
            <a:ext cx="3400570" cy="2106207"/>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41" name="Segnaposto testo 6"/>
          <p:cNvSpPr>
            <a:spLocks noGrp="1"/>
          </p:cNvSpPr>
          <p:nvPr>
            <p:ph type="body" sz="quarter" idx="21"/>
          </p:nvPr>
        </p:nvSpPr>
        <p:spPr>
          <a:xfrm>
            <a:off x="7279792" y="2887040"/>
            <a:ext cx="3400574" cy="2106228"/>
          </a:xfrm>
          <a:prstGeom prst="rect">
            <a:avLst/>
          </a:prstGeom>
        </p:spPr>
        <p:txBody>
          <a:bodyPr/>
          <a:lstStyle/>
          <a:p>
            <a:endParaRPr/>
          </a:p>
        </p:txBody>
      </p:sp>
      <p:sp>
        <p:nvSpPr>
          <p:cNvPr id="242" name="Segnaposto testo 9"/>
          <p:cNvSpPr>
            <a:spLocks noGrp="1"/>
          </p:cNvSpPr>
          <p:nvPr>
            <p:ph type="body" sz="quarter" idx="22" hasCustomPrompt="1"/>
          </p:nvPr>
        </p:nvSpPr>
        <p:spPr>
          <a:xfrm>
            <a:off x="1504950" y="2239963"/>
            <a:ext cx="3400425" cy="441332"/>
          </a:xfrm>
          <a:prstGeom prst="rect">
            <a:avLst/>
          </a:prstGeom>
        </p:spPr>
        <p:txBody>
          <a:bodyPr anchor="b"/>
          <a:lstStyle>
            <a:lvl1pPr>
              <a:defRPr b="1"/>
            </a:lvl1pPr>
          </a:lstStyle>
          <a:p>
            <a:r>
              <a:t>TITOLO</a:t>
            </a:r>
          </a:p>
        </p:txBody>
      </p:sp>
      <p:sp>
        <p:nvSpPr>
          <p:cNvPr id="243" name="Segnaposto testo 9"/>
          <p:cNvSpPr>
            <a:spLocks noGrp="1"/>
          </p:cNvSpPr>
          <p:nvPr>
            <p:ph type="body" sz="quarter" idx="23" hasCustomPrompt="1"/>
          </p:nvPr>
        </p:nvSpPr>
        <p:spPr>
          <a:xfrm>
            <a:off x="7279793" y="2239963"/>
            <a:ext cx="3400431" cy="441332"/>
          </a:xfrm>
          <a:prstGeom prst="rect">
            <a:avLst/>
          </a:prstGeom>
        </p:spPr>
        <p:txBody>
          <a:bodyPr anchor="b"/>
          <a:lstStyle>
            <a:lvl1pPr>
              <a:defRPr b="1"/>
            </a:lvl1pPr>
          </a:lstStyle>
          <a:p>
            <a:r>
              <a:t>TITOLO</a:t>
            </a:r>
          </a:p>
        </p:txBody>
      </p:sp>
      <p:sp>
        <p:nvSpPr>
          <p:cNvPr id="244"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Pagina grafica _ 3 colonne">
    <p:spTree>
      <p:nvGrpSpPr>
        <p:cNvPr id="1" name=""/>
        <p:cNvGrpSpPr/>
        <p:nvPr/>
      </p:nvGrpSpPr>
      <p:grpSpPr>
        <a:xfrm>
          <a:off x="0" y="0"/>
          <a:ext cx="0" cy="0"/>
          <a:chOff x="0" y="0"/>
          <a:chExt cx="0" cy="0"/>
        </a:xfrm>
      </p:grpSpPr>
      <p:grpSp>
        <p:nvGrpSpPr>
          <p:cNvPr id="253" name="Gruppo 16"/>
          <p:cNvGrpSpPr/>
          <p:nvPr/>
        </p:nvGrpSpPr>
        <p:grpSpPr>
          <a:xfrm>
            <a:off x="4176701" y="1982550"/>
            <a:ext cx="3851093" cy="4875472"/>
            <a:chOff x="-1" y="-1"/>
            <a:chExt cx="3851092" cy="4875470"/>
          </a:xfrm>
        </p:grpSpPr>
        <p:sp>
          <p:nvSpPr>
            <p:cNvPr id="251" name="Connettore diritto 17"/>
            <p:cNvSpPr/>
            <p:nvPr/>
          </p:nvSpPr>
          <p:spPr>
            <a:xfrm flipH="1">
              <a:off x="-2" y="-2"/>
              <a:ext cx="27" cy="4875471"/>
            </a:xfrm>
            <a:prstGeom prst="line">
              <a:avLst/>
            </a:prstGeom>
            <a:noFill/>
            <a:ln w="6350" cap="flat">
              <a:solidFill>
                <a:srgbClr val="102C53">
                  <a:alpha val="25000"/>
                </a:srgbClr>
              </a:solidFill>
              <a:prstDash val="solid"/>
              <a:miter lim="800000"/>
            </a:ln>
            <a:effectLst/>
          </p:spPr>
          <p:txBody>
            <a:bodyPr wrap="square" lIns="45718" tIns="45718" rIns="45718" bIns="45718" numCol="1" anchor="t">
              <a:noAutofit/>
            </a:bodyPr>
            <a:lstStyle/>
            <a:p>
              <a:endParaRPr sz="2117"/>
            </a:p>
          </p:txBody>
        </p:sp>
        <p:sp>
          <p:nvSpPr>
            <p:cNvPr id="252" name="Connettore diritto 18"/>
            <p:cNvSpPr/>
            <p:nvPr/>
          </p:nvSpPr>
          <p:spPr>
            <a:xfrm flipH="1">
              <a:off x="3851065" y="-2"/>
              <a:ext cx="27" cy="4875471"/>
            </a:xfrm>
            <a:prstGeom prst="line">
              <a:avLst/>
            </a:prstGeom>
            <a:noFill/>
            <a:ln w="6350" cap="flat">
              <a:solidFill>
                <a:srgbClr val="102C53">
                  <a:alpha val="25000"/>
                </a:srgbClr>
              </a:solidFill>
              <a:prstDash val="solid"/>
              <a:miter lim="800000"/>
            </a:ln>
            <a:effectLst/>
          </p:spPr>
          <p:txBody>
            <a:bodyPr wrap="square" lIns="45718" tIns="45718" rIns="45718" bIns="45718" numCol="1" anchor="t">
              <a:noAutofit/>
            </a:bodyPr>
            <a:lstStyle/>
            <a:p>
              <a:endParaRPr sz="2117"/>
            </a:p>
          </p:txBody>
        </p:sp>
      </p:grpSp>
      <p:sp>
        <p:nvSpPr>
          <p:cNvPr id="254" name="Connettore diritto 19"/>
          <p:cNvSpPr/>
          <p:nvPr/>
        </p:nvSpPr>
        <p:spPr>
          <a:xfrm>
            <a:off x="-19" y="1982590"/>
            <a:ext cx="12192036" cy="22"/>
          </a:xfrm>
          <a:prstGeom prst="line">
            <a:avLst/>
          </a:prstGeom>
          <a:ln>
            <a:solidFill>
              <a:srgbClr val="102C53">
                <a:alpha val="25000"/>
              </a:srgbClr>
            </a:solidFill>
            <a:miter/>
          </a:ln>
        </p:spPr>
        <p:txBody>
          <a:bodyPr lIns="45718" tIns="45718" rIns="45718" bIns="45718"/>
          <a:lstStyle/>
          <a:p>
            <a:endParaRPr sz="2117"/>
          </a:p>
        </p:txBody>
      </p:sp>
      <p:sp>
        <p:nvSpPr>
          <p:cNvPr id="255" name="Titolo Testo"/>
          <p:cNvSpPr txBox="1">
            <a:spLocks noGrp="1"/>
          </p:cNvSpPr>
          <p:nvPr>
            <p:ph type="title"/>
          </p:nvPr>
        </p:nvSpPr>
        <p:spPr>
          <a:xfrm>
            <a:off x="334963" y="808074"/>
            <a:ext cx="11522076" cy="840085"/>
          </a:xfrm>
          <a:prstGeom prst="rect">
            <a:avLst/>
          </a:prstGeom>
        </p:spPr>
        <p:txBody>
          <a:bodyPr/>
          <a:lstStyle/>
          <a:p>
            <a:r>
              <a:t>Titolo Testo</a:t>
            </a:r>
          </a:p>
        </p:txBody>
      </p:sp>
      <p:sp>
        <p:nvSpPr>
          <p:cNvPr id="256" name="Corpo livello uno…"/>
          <p:cNvSpPr txBox="1">
            <a:spLocks noGrp="1"/>
          </p:cNvSpPr>
          <p:nvPr>
            <p:ph type="body" sz="quarter" idx="1"/>
          </p:nvPr>
        </p:nvSpPr>
        <p:spPr>
          <a:xfrm>
            <a:off x="568619" y="2887040"/>
            <a:ext cx="3100910" cy="3602662"/>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57" name="Segnaposto testo 9"/>
          <p:cNvSpPr>
            <a:spLocks noGrp="1"/>
          </p:cNvSpPr>
          <p:nvPr>
            <p:ph type="body" sz="quarter" idx="21" hasCustomPrompt="1"/>
          </p:nvPr>
        </p:nvSpPr>
        <p:spPr>
          <a:xfrm>
            <a:off x="568638" y="2239963"/>
            <a:ext cx="3100916" cy="441332"/>
          </a:xfrm>
          <a:prstGeom prst="rect">
            <a:avLst/>
          </a:prstGeom>
        </p:spPr>
        <p:txBody>
          <a:bodyPr anchor="b"/>
          <a:lstStyle>
            <a:lvl1pPr>
              <a:defRPr b="1"/>
            </a:lvl1pPr>
          </a:lstStyle>
          <a:p>
            <a:r>
              <a:t>TITOLO</a:t>
            </a:r>
          </a:p>
        </p:txBody>
      </p:sp>
      <p:sp>
        <p:nvSpPr>
          <p:cNvPr id="258" name="Segnaposto testo 6"/>
          <p:cNvSpPr>
            <a:spLocks noGrp="1"/>
          </p:cNvSpPr>
          <p:nvPr>
            <p:ph type="body" sz="quarter" idx="22"/>
          </p:nvPr>
        </p:nvSpPr>
        <p:spPr>
          <a:xfrm>
            <a:off x="4551531" y="2887039"/>
            <a:ext cx="3100934" cy="3602664"/>
          </a:xfrm>
          <a:prstGeom prst="rect">
            <a:avLst/>
          </a:prstGeom>
        </p:spPr>
        <p:txBody>
          <a:bodyPr/>
          <a:lstStyle/>
          <a:p>
            <a:endParaRPr/>
          </a:p>
        </p:txBody>
      </p:sp>
      <p:sp>
        <p:nvSpPr>
          <p:cNvPr id="259" name="Segnaposto testo 9"/>
          <p:cNvSpPr>
            <a:spLocks noGrp="1"/>
          </p:cNvSpPr>
          <p:nvPr>
            <p:ph type="body" sz="quarter" idx="23" hasCustomPrompt="1"/>
          </p:nvPr>
        </p:nvSpPr>
        <p:spPr>
          <a:xfrm>
            <a:off x="4551555" y="2239963"/>
            <a:ext cx="3100933" cy="441332"/>
          </a:xfrm>
          <a:prstGeom prst="rect">
            <a:avLst/>
          </a:prstGeom>
        </p:spPr>
        <p:txBody>
          <a:bodyPr anchor="b"/>
          <a:lstStyle>
            <a:lvl1pPr>
              <a:defRPr b="1"/>
            </a:lvl1pPr>
          </a:lstStyle>
          <a:p>
            <a:r>
              <a:t>TITOLO</a:t>
            </a:r>
          </a:p>
        </p:txBody>
      </p:sp>
      <p:sp>
        <p:nvSpPr>
          <p:cNvPr id="260" name="Segnaposto testo 6"/>
          <p:cNvSpPr>
            <a:spLocks noGrp="1"/>
          </p:cNvSpPr>
          <p:nvPr>
            <p:ph type="body" sz="quarter" idx="24"/>
          </p:nvPr>
        </p:nvSpPr>
        <p:spPr>
          <a:xfrm>
            <a:off x="8376187" y="2887039"/>
            <a:ext cx="3100932" cy="3602664"/>
          </a:xfrm>
          <a:prstGeom prst="rect">
            <a:avLst/>
          </a:prstGeom>
        </p:spPr>
        <p:txBody>
          <a:bodyPr/>
          <a:lstStyle/>
          <a:p>
            <a:endParaRPr/>
          </a:p>
        </p:txBody>
      </p:sp>
      <p:sp>
        <p:nvSpPr>
          <p:cNvPr id="261" name="Segnaposto testo 9"/>
          <p:cNvSpPr>
            <a:spLocks noGrp="1"/>
          </p:cNvSpPr>
          <p:nvPr>
            <p:ph type="body" sz="quarter" idx="25" hasCustomPrompt="1"/>
          </p:nvPr>
        </p:nvSpPr>
        <p:spPr>
          <a:xfrm>
            <a:off x="8376212" y="2239963"/>
            <a:ext cx="3100933" cy="441332"/>
          </a:xfrm>
          <a:prstGeom prst="rect">
            <a:avLst/>
          </a:prstGeom>
        </p:spPr>
        <p:txBody>
          <a:bodyPr anchor="b"/>
          <a:lstStyle>
            <a:lvl1pPr>
              <a:defRPr b="1"/>
            </a:lvl1pPr>
          </a:lstStyle>
          <a:p>
            <a:r>
              <a:t>TITOLO</a:t>
            </a:r>
          </a:p>
        </p:txBody>
      </p:sp>
      <p:sp>
        <p:nvSpPr>
          <p:cNvPr id="262"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Pagina grafica _ 4 colonne">
    <p:spTree>
      <p:nvGrpSpPr>
        <p:cNvPr id="1" name=""/>
        <p:cNvGrpSpPr/>
        <p:nvPr/>
      </p:nvGrpSpPr>
      <p:grpSpPr>
        <a:xfrm>
          <a:off x="0" y="0"/>
          <a:ext cx="0" cy="0"/>
          <a:chOff x="0" y="0"/>
          <a:chExt cx="0" cy="0"/>
        </a:xfrm>
      </p:grpSpPr>
      <p:grpSp>
        <p:nvGrpSpPr>
          <p:cNvPr id="272" name="Gruppo 29"/>
          <p:cNvGrpSpPr/>
          <p:nvPr/>
        </p:nvGrpSpPr>
        <p:grpSpPr>
          <a:xfrm>
            <a:off x="3216236" y="1982550"/>
            <a:ext cx="5753598" cy="4875472"/>
            <a:chOff x="0" y="-1"/>
            <a:chExt cx="5753597" cy="4875470"/>
          </a:xfrm>
        </p:grpSpPr>
        <p:sp>
          <p:nvSpPr>
            <p:cNvPr id="269" name="Connettore diritto 30"/>
            <p:cNvSpPr/>
            <p:nvPr/>
          </p:nvSpPr>
          <p:spPr>
            <a:xfrm flipH="1">
              <a:off x="2879743" y="-2"/>
              <a:ext cx="27" cy="4875471"/>
            </a:xfrm>
            <a:prstGeom prst="line">
              <a:avLst/>
            </a:prstGeom>
            <a:noFill/>
            <a:ln w="6350" cap="flat">
              <a:solidFill>
                <a:srgbClr val="102C53">
                  <a:alpha val="25000"/>
                </a:srgbClr>
              </a:solidFill>
              <a:prstDash val="solid"/>
              <a:miter lim="800000"/>
            </a:ln>
            <a:effectLst/>
          </p:spPr>
          <p:txBody>
            <a:bodyPr wrap="square" lIns="45718" tIns="45718" rIns="45718" bIns="45718" numCol="1" anchor="t">
              <a:noAutofit/>
            </a:bodyPr>
            <a:lstStyle/>
            <a:p>
              <a:endParaRPr sz="2117"/>
            </a:p>
          </p:txBody>
        </p:sp>
        <p:sp>
          <p:nvSpPr>
            <p:cNvPr id="270" name="Connettore diritto 31"/>
            <p:cNvSpPr/>
            <p:nvPr/>
          </p:nvSpPr>
          <p:spPr>
            <a:xfrm flipH="1">
              <a:off x="-1" y="-2"/>
              <a:ext cx="27" cy="4875471"/>
            </a:xfrm>
            <a:prstGeom prst="line">
              <a:avLst/>
            </a:prstGeom>
            <a:noFill/>
            <a:ln w="6350" cap="flat">
              <a:solidFill>
                <a:srgbClr val="102C53">
                  <a:alpha val="25000"/>
                </a:srgbClr>
              </a:solidFill>
              <a:prstDash val="solid"/>
              <a:miter lim="800000"/>
            </a:ln>
            <a:effectLst/>
          </p:spPr>
          <p:txBody>
            <a:bodyPr wrap="square" lIns="45718" tIns="45718" rIns="45718" bIns="45718" numCol="1" anchor="t">
              <a:noAutofit/>
            </a:bodyPr>
            <a:lstStyle/>
            <a:p>
              <a:endParaRPr sz="2117"/>
            </a:p>
          </p:txBody>
        </p:sp>
        <p:sp>
          <p:nvSpPr>
            <p:cNvPr id="271" name="Connettore diritto 32"/>
            <p:cNvSpPr/>
            <p:nvPr/>
          </p:nvSpPr>
          <p:spPr>
            <a:xfrm flipH="1">
              <a:off x="5753570" y="-2"/>
              <a:ext cx="27" cy="4875471"/>
            </a:xfrm>
            <a:prstGeom prst="line">
              <a:avLst/>
            </a:prstGeom>
            <a:noFill/>
            <a:ln w="6350" cap="flat">
              <a:solidFill>
                <a:srgbClr val="102C53">
                  <a:alpha val="25000"/>
                </a:srgbClr>
              </a:solidFill>
              <a:prstDash val="solid"/>
              <a:miter lim="800000"/>
            </a:ln>
            <a:effectLst/>
          </p:spPr>
          <p:txBody>
            <a:bodyPr wrap="square" lIns="45718" tIns="45718" rIns="45718" bIns="45718" numCol="1" anchor="t">
              <a:noAutofit/>
            </a:bodyPr>
            <a:lstStyle/>
            <a:p>
              <a:endParaRPr sz="2117"/>
            </a:p>
          </p:txBody>
        </p:sp>
      </p:grpSp>
      <p:sp>
        <p:nvSpPr>
          <p:cNvPr id="273" name="Connettore diritto 34"/>
          <p:cNvSpPr/>
          <p:nvPr/>
        </p:nvSpPr>
        <p:spPr>
          <a:xfrm>
            <a:off x="-19" y="1982590"/>
            <a:ext cx="12192036" cy="22"/>
          </a:xfrm>
          <a:prstGeom prst="line">
            <a:avLst/>
          </a:prstGeom>
          <a:ln>
            <a:solidFill>
              <a:srgbClr val="102C53">
                <a:alpha val="25000"/>
              </a:srgbClr>
            </a:solidFill>
            <a:miter/>
          </a:ln>
        </p:spPr>
        <p:txBody>
          <a:bodyPr lIns="45718" tIns="45718" rIns="45718" bIns="45718"/>
          <a:lstStyle/>
          <a:p>
            <a:endParaRPr sz="2117"/>
          </a:p>
        </p:txBody>
      </p:sp>
      <p:sp>
        <p:nvSpPr>
          <p:cNvPr id="274" name="Titolo Testo"/>
          <p:cNvSpPr txBox="1">
            <a:spLocks noGrp="1"/>
          </p:cNvSpPr>
          <p:nvPr>
            <p:ph type="title"/>
          </p:nvPr>
        </p:nvSpPr>
        <p:spPr>
          <a:xfrm>
            <a:off x="334963" y="808074"/>
            <a:ext cx="11522076" cy="840085"/>
          </a:xfrm>
          <a:prstGeom prst="rect">
            <a:avLst/>
          </a:prstGeom>
        </p:spPr>
        <p:txBody>
          <a:bodyPr/>
          <a:lstStyle/>
          <a:p>
            <a:r>
              <a:t>Titolo Testo</a:t>
            </a:r>
          </a:p>
        </p:txBody>
      </p:sp>
      <p:sp>
        <p:nvSpPr>
          <p:cNvPr id="275" name="Corpo livello uno…"/>
          <p:cNvSpPr txBox="1">
            <a:spLocks noGrp="1"/>
          </p:cNvSpPr>
          <p:nvPr>
            <p:ph type="body" sz="quarter" idx="1"/>
          </p:nvPr>
        </p:nvSpPr>
        <p:spPr>
          <a:xfrm>
            <a:off x="568620" y="2887040"/>
            <a:ext cx="2503623" cy="3602662"/>
          </a:xfrm>
          <a:prstGeom prst="rect">
            <a:avLst/>
          </a:prstGeom>
        </p:spPr>
        <p:txBody>
          <a:bodyPr/>
          <a:lstStyle>
            <a:lvl1pPr>
              <a:defRPr sz="1400"/>
            </a:lvl1pPr>
            <a:lvl2pPr>
              <a:defRPr sz="1400"/>
            </a:lvl2pPr>
            <a:lvl3pPr>
              <a:defRPr sz="1400"/>
            </a:lvl3pPr>
            <a:lvl4pPr>
              <a:defRPr sz="1400"/>
            </a:lvl4pPr>
            <a:lvl5pPr>
              <a:defRPr sz="1400"/>
            </a:lvl5pPr>
          </a:lstStyle>
          <a:p>
            <a:r>
              <a:t>Corpo livello uno</a:t>
            </a:r>
          </a:p>
          <a:p>
            <a:pPr lvl="1"/>
            <a:r>
              <a:t>Corpo livello due</a:t>
            </a:r>
          </a:p>
          <a:p>
            <a:pPr lvl="2"/>
            <a:r>
              <a:t>Corpo livello tre</a:t>
            </a:r>
          </a:p>
          <a:p>
            <a:pPr lvl="3"/>
            <a:r>
              <a:t>Corpo livello quattro</a:t>
            </a:r>
          </a:p>
          <a:p>
            <a:pPr lvl="4"/>
            <a:r>
              <a:t>Corpo livello cinque</a:t>
            </a:r>
          </a:p>
        </p:txBody>
      </p:sp>
      <p:sp>
        <p:nvSpPr>
          <p:cNvPr id="276" name="Segnaposto testo 9"/>
          <p:cNvSpPr>
            <a:spLocks noGrp="1"/>
          </p:cNvSpPr>
          <p:nvPr>
            <p:ph type="body" sz="quarter" idx="21" hasCustomPrompt="1"/>
          </p:nvPr>
        </p:nvSpPr>
        <p:spPr>
          <a:xfrm>
            <a:off x="568641" y="2239963"/>
            <a:ext cx="2503517" cy="441332"/>
          </a:xfrm>
          <a:prstGeom prst="rect">
            <a:avLst/>
          </a:prstGeom>
        </p:spPr>
        <p:txBody>
          <a:bodyPr anchor="b"/>
          <a:lstStyle>
            <a:lvl1pPr>
              <a:defRPr sz="1400" b="1"/>
            </a:lvl1pPr>
          </a:lstStyle>
          <a:p>
            <a:r>
              <a:t>TITOLO</a:t>
            </a:r>
          </a:p>
        </p:txBody>
      </p:sp>
      <p:sp>
        <p:nvSpPr>
          <p:cNvPr id="277" name="Ovale 12"/>
          <p:cNvSpPr/>
          <p:nvPr/>
        </p:nvSpPr>
        <p:spPr>
          <a:xfrm>
            <a:off x="339506" y="3544302"/>
            <a:ext cx="2869266" cy="2945449"/>
          </a:xfrm>
          <a:prstGeom prst="ellipse">
            <a:avLst/>
          </a:prstGeom>
          <a:ln w="6350">
            <a:solidFill>
              <a:srgbClr val="102C53">
                <a:alpha val="25000"/>
              </a:srgbClr>
            </a:solidFill>
            <a:miter/>
          </a:ln>
        </p:spPr>
        <p:txBody>
          <a:bodyPr lIns="45718" tIns="45718" rIns="45718" bIns="45718" anchor="ctr"/>
          <a:lstStyle/>
          <a:p>
            <a:pPr algn="ctr">
              <a:defRPr sz="1400">
                <a:solidFill>
                  <a:srgbClr val="FFFFFF"/>
                </a:solidFill>
                <a:latin typeface="Manrope"/>
                <a:ea typeface="Manrope"/>
                <a:cs typeface="Manrope"/>
                <a:sym typeface="Manrope"/>
              </a:defRPr>
            </a:pPr>
            <a:endParaRPr sz="1400"/>
          </a:p>
        </p:txBody>
      </p:sp>
      <p:sp>
        <p:nvSpPr>
          <p:cNvPr id="278" name="Segnaposto testo 6"/>
          <p:cNvSpPr>
            <a:spLocks noGrp="1"/>
          </p:cNvSpPr>
          <p:nvPr>
            <p:ph type="body" sz="quarter" idx="22"/>
          </p:nvPr>
        </p:nvSpPr>
        <p:spPr>
          <a:xfrm>
            <a:off x="3414561" y="2887039"/>
            <a:ext cx="2503647" cy="3602664"/>
          </a:xfrm>
          <a:prstGeom prst="rect">
            <a:avLst/>
          </a:prstGeom>
        </p:spPr>
        <p:txBody>
          <a:bodyPr/>
          <a:lstStyle/>
          <a:p>
            <a:endParaRPr/>
          </a:p>
        </p:txBody>
      </p:sp>
      <p:sp>
        <p:nvSpPr>
          <p:cNvPr id="279" name="Segnaposto testo 9"/>
          <p:cNvSpPr>
            <a:spLocks noGrp="1"/>
          </p:cNvSpPr>
          <p:nvPr>
            <p:ph type="body" sz="quarter" idx="23" hasCustomPrompt="1"/>
          </p:nvPr>
        </p:nvSpPr>
        <p:spPr>
          <a:xfrm>
            <a:off x="3414581" y="2239963"/>
            <a:ext cx="2503531" cy="441332"/>
          </a:xfrm>
          <a:prstGeom prst="rect">
            <a:avLst/>
          </a:prstGeom>
        </p:spPr>
        <p:txBody>
          <a:bodyPr anchor="b"/>
          <a:lstStyle>
            <a:lvl1pPr>
              <a:defRPr sz="1400" b="1"/>
            </a:lvl1pPr>
          </a:lstStyle>
          <a:p>
            <a:r>
              <a:t>TITOLO</a:t>
            </a:r>
          </a:p>
        </p:txBody>
      </p:sp>
      <p:sp>
        <p:nvSpPr>
          <p:cNvPr id="280" name="Segnaposto testo 6"/>
          <p:cNvSpPr>
            <a:spLocks noGrp="1"/>
          </p:cNvSpPr>
          <p:nvPr>
            <p:ph type="body" sz="quarter" idx="24"/>
          </p:nvPr>
        </p:nvSpPr>
        <p:spPr>
          <a:xfrm>
            <a:off x="6250229" y="2887039"/>
            <a:ext cx="2503647" cy="3602664"/>
          </a:xfrm>
          <a:prstGeom prst="rect">
            <a:avLst/>
          </a:prstGeom>
        </p:spPr>
        <p:txBody>
          <a:bodyPr/>
          <a:lstStyle/>
          <a:p>
            <a:endParaRPr/>
          </a:p>
        </p:txBody>
      </p:sp>
      <p:sp>
        <p:nvSpPr>
          <p:cNvPr id="281" name="Segnaposto testo 9"/>
          <p:cNvSpPr>
            <a:spLocks noGrp="1"/>
          </p:cNvSpPr>
          <p:nvPr>
            <p:ph type="body" sz="quarter" idx="25" hasCustomPrompt="1"/>
          </p:nvPr>
        </p:nvSpPr>
        <p:spPr>
          <a:xfrm>
            <a:off x="6250250" y="2239963"/>
            <a:ext cx="2503531" cy="441332"/>
          </a:xfrm>
          <a:prstGeom prst="rect">
            <a:avLst/>
          </a:prstGeom>
        </p:spPr>
        <p:txBody>
          <a:bodyPr anchor="b"/>
          <a:lstStyle>
            <a:lvl1pPr>
              <a:defRPr sz="1400" b="1"/>
            </a:lvl1pPr>
          </a:lstStyle>
          <a:p>
            <a:r>
              <a:t>TITOLO</a:t>
            </a:r>
          </a:p>
        </p:txBody>
      </p:sp>
      <p:sp>
        <p:nvSpPr>
          <p:cNvPr id="282" name="Segnaposto testo 6"/>
          <p:cNvSpPr>
            <a:spLocks noGrp="1"/>
          </p:cNvSpPr>
          <p:nvPr>
            <p:ph type="body" sz="quarter" idx="26"/>
          </p:nvPr>
        </p:nvSpPr>
        <p:spPr>
          <a:xfrm>
            <a:off x="9157817" y="2887039"/>
            <a:ext cx="2503647" cy="3602664"/>
          </a:xfrm>
          <a:prstGeom prst="rect">
            <a:avLst/>
          </a:prstGeom>
        </p:spPr>
        <p:txBody>
          <a:bodyPr/>
          <a:lstStyle/>
          <a:p>
            <a:endParaRPr/>
          </a:p>
        </p:txBody>
      </p:sp>
      <p:sp>
        <p:nvSpPr>
          <p:cNvPr id="283" name="Segnaposto testo 9"/>
          <p:cNvSpPr>
            <a:spLocks noGrp="1"/>
          </p:cNvSpPr>
          <p:nvPr>
            <p:ph type="body" sz="quarter" idx="27" hasCustomPrompt="1"/>
          </p:nvPr>
        </p:nvSpPr>
        <p:spPr>
          <a:xfrm>
            <a:off x="9157837" y="2239963"/>
            <a:ext cx="2503531" cy="441332"/>
          </a:xfrm>
          <a:prstGeom prst="rect">
            <a:avLst/>
          </a:prstGeom>
        </p:spPr>
        <p:txBody>
          <a:bodyPr anchor="b"/>
          <a:lstStyle>
            <a:lvl1pPr>
              <a:defRPr sz="1400" b="1"/>
            </a:lvl1pPr>
          </a:lstStyle>
          <a:p>
            <a:r>
              <a:t>TITOLO</a:t>
            </a:r>
          </a:p>
        </p:txBody>
      </p:sp>
      <p:sp>
        <p:nvSpPr>
          <p:cNvPr id="284" name="Ovale 26"/>
          <p:cNvSpPr/>
          <p:nvPr/>
        </p:nvSpPr>
        <p:spPr>
          <a:xfrm>
            <a:off x="3223384" y="3544302"/>
            <a:ext cx="2869307" cy="2945449"/>
          </a:xfrm>
          <a:prstGeom prst="ellipse">
            <a:avLst/>
          </a:prstGeom>
          <a:ln w="6350">
            <a:solidFill>
              <a:srgbClr val="102C53">
                <a:alpha val="25000"/>
              </a:srgbClr>
            </a:solidFill>
            <a:miter/>
          </a:ln>
        </p:spPr>
        <p:txBody>
          <a:bodyPr lIns="45718" tIns="45718" rIns="45718" bIns="45718" anchor="ctr"/>
          <a:lstStyle/>
          <a:p>
            <a:pPr algn="ctr">
              <a:defRPr sz="1400">
                <a:solidFill>
                  <a:srgbClr val="FFFFFF"/>
                </a:solidFill>
                <a:latin typeface="Manrope"/>
                <a:ea typeface="Manrope"/>
                <a:cs typeface="Manrope"/>
                <a:sym typeface="Manrope"/>
              </a:defRPr>
            </a:pPr>
            <a:endParaRPr sz="1400"/>
          </a:p>
        </p:txBody>
      </p:sp>
      <p:sp>
        <p:nvSpPr>
          <p:cNvPr id="285" name="Ovale 27"/>
          <p:cNvSpPr/>
          <p:nvPr/>
        </p:nvSpPr>
        <p:spPr>
          <a:xfrm>
            <a:off x="6089680" y="3544302"/>
            <a:ext cx="2869307" cy="2945449"/>
          </a:xfrm>
          <a:prstGeom prst="ellipse">
            <a:avLst/>
          </a:prstGeom>
          <a:ln w="6350">
            <a:solidFill>
              <a:srgbClr val="102C53">
                <a:alpha val="25000"/>
              </a:srgbClr>
            </a:solidFill>
            <a:miter/>
          </a:ln>
        </p:spPr>
        <p:txBody>
          <a:bodyPr lIns="45718" tIns="45718" rIns="45718" bIns="45718" anchor="ctr"/>
          <a:lstStyle/>
          <a:p>
            <a:pPr algn="ctr">
              <a:defRPr sz="1400">
                <a:solidFill>
                  <a:srgbClr val="FFFFFF"/>
                </a:solidFill>
                <a:latin typeface="Manrope"/>
                <a:ea typeface="Manrope"/>
                <a:cs typeface="Manrope"/>
                <a:sym typeface="Manrope"/>
              </a:defRPr>
            </a:pPr>
            <a:endParaRPr sz="1400"/>
          </a:p>
        </p:txBody>
      </p:sp>
      <p:sp>
        <p:nvSpPr>
          <p:cNvPr id="286" name="Ovale 28"/>
          <p:cNvSpPr/>
          <p:nvPr/>
        </p:nvSpPr>
        <p:spPr>
          <a:xfrm>
            <a:off x="8964763" y="3544302"/>
            <a:ext cx="2869307" cy="2945449"/>
          </a:xfrm>
          <a:prstGeom prst="ellipse">
            <a:avLst/>
          </a:prstGeom>
          <a:ln w="6350">
            <a:solidFill>
              <a:srgbClr val="102C53">
                <a:alpha val="25000"/>
              </a:srgbClr>
            </a:solidFill>
            <a:miter/>
          </a:ln>
        </p:spPr>
        <p:txBody>
          <a:bodyPr lIns="45718" tIns="45718" rIns="45718" bIns="45718" anchor="ctr"/>
          <a:lstStyle/>
          <a:p>
            <a:pPr algn="ctr">
              <a:defRPr sz="1400">
                <a:solidFill>
                  <a:srgbClr val="FFFFFF"/>
                </a:solidFill>
                <a:latin typeface="Manrope"/>
                <a:ea typeface="Manrope"/>
                <a:cs typeface="Manrope"/>
                <a:sym typeface="Manrope"/>
              </a:defRPr>
            </a:pPr>
            <a:endParaRPr sz="1400"/>
          </a:p>
        </p:txBody>
      </p:sp>
      <p:sp>
        <p:nvSpPr>
          <p:cNvPr id="287"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agina Evidenza _ A">
    <p:spTree>
      <p:nvGrpSpPr>
        <p:cNvPr id="1" name=""/>
        <p:cNvGrpSpPr/>
        <p:nvPr/>
      </p:nvGrpSpPr>
      <p:grpSpPr>
        <a:xfrm>
          <a:off x="0" y="0"/>
          <a:ext cx="0" cy="0"/>
          <a:chOff x="0" y="0"/>
          <a:chExt cx="0" cy="0"/>
        </a:xfrm>
      </p:grpSpPr>
      <p:sp>
        <p:nvSpPr>
          <p:cNvPr id="294" name="Inserire testo in evidenza"/>
          <p:cNvSpPr txBox="1">
            <a:spLocks noGrp="1"/>
          </p:cNvSpPr>
          <p:nvPr>
            <p:ph type="title" hasCustomPrompt="1"/>
          </p:nvPr>
        </p:nvSpPr>
        <p:spPr>
          <a:xfrm>
            <a:off x="334963" y="1325365"/>
            <a:ext cx="11522076" cy="4222680"/>
          </a:xfrm>
          <a:prstGeom prst="rect">
            <a:avLst/>
          </a:prstGeom>
        </p:spPr>
        <p:txBody>
          <a:bodyPr anchor="ctr"/>
          <a:lstStyle>
            <a:lvl1pPr>
              <a:defRPr sz="4000" b="0"/>
            </a:lvl1pPr>
          </a:lstStyle>
          <a:p>
            <a:r>
              <a:t>Inserire testo in evidenza</a:t>
            </a:r>
          </a:p>
        </p:txBody>
      </p:sp>
      <p:sp>
        <p:nvSpPr>
          <p:cNvPr id="295" name="Ovale 8"/>
          <p:cNvSpPr/>
          <p:nvPr/>
        </p:nvSpPr>
        <p:spPr>
          <a:xfrm>
            <a:off x="-1366770" y="1325362"/>
            <a:ext cx="4222690" cy="4222690"/>
          </a:xfrm>
          <a:prstGeom prst="ellipse">
            <a:avLst/>
          </a:prstGeom>
          <a:ln>
            <a:solidFill>
              <a:srgbClr val="102C53">
                <a:alpha val="25000"/>
              </a:srgbClr>
            </a:solidFill>
            <a:miter/>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296" name="Connettore diritto 9"/>
          <p:cNvSpPr/>
          <p:nvPr/>
        </p:nvSpPr>
        <p:spPr>
          <a:xfrm>
            <a:off x="-19" y="1325365"/>
            <a:ext cx="12192036" cy="22"/>
          </a:xfrm>
          <a:prstGeom prst="line">
            <a:avLst/>
          </a:prstGeom>
          <a:ln>
            <a:solidFill>
              <a:srgbClr val="102C53">
                <a:alpha val="25000"/>
              </a:srgbClr>
            </a:solidFill>
            <a:miter/>
          </a:ln>
        </p:spPr>
        <p:txBody>
          <a:bodyPr lIns="45718" tIns="45718" rIns="45718" bIns="45718"/>
          <a:lstStyle/>
          <a:p>
            <a:endParaRPr sz="2117"/>
          </a:p>
        </p:txBody>
      </p:sp>
      <p:sp>
        <p:nvSpPr>
          <p:cNvPr id="297" name="Connettore diritto 11"/>
          <p:cNvSpPr/>
          <p:nvPr/>
        </p:nvSpPr>
        <p:spPr>
          <a:xfrm>
            <a:off x="-19" y="5548043"/>
            <a:ext cx="12192036" cy="22"/>
          </a:xfrm>
          <a:prstGeom prst="line">
            <a:avLst/>
          </a:prstGeom>
          <a:ln>
            <a:solidFill>
              <a:srgbClr val="102C53">
                <a:alpha val="25000"/>
              </a:srgbClr>
            </a:solidFill>
            <a:miter/>
          </a:ln>
        </p:spPr>
        <p:txBody>
          <a:bodyPr lIns="45718" tIns="45718" rIns="45718" bIns="45718"/>
          <a:lstStyle/>
          <a:p>
            <a:endParaRPr sz="2117"/>
          </a:p>
        </p:txBody>
      </p:sp>
      <p:sp>
        <p:nvSpPr>
          <p:cNvPr id="298"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agina Evidenza _ B">
    <p:bg>
      <p:bgPr>
        <a:solidFill>
          <a:schemeClr val="accent1"/>
        </a:solidFill>
        <a:effectLst/>
      </p:bgPr>
    </p:bg>
    <p:spTree>
      <p:nvGrpSpPr>
        <p:cNvPr id="1" name=""/>
        <p:cNvGrpSpPr/>
        <p:nvPr/>
      </p:nvGrpSpPr>
      <p:grpSpPr>
        <a:xfrm>
          <a:off x="0" y="0"/>
          <a:ext cx="0" cy="0"/>
          <a:chOff x="0" y="0"/>
          <a:chExt cx="0" cy="0"/>
        </a:xfrm>
      </p:grpSpPr>
      <p:sp>
        <p:nvSpPr>
          <p:cNvPr id="305" name="Inserire testo in evidenza"/>
          <p:cNvSpPr txBox="1">
            <a:spLocks noGrp="1"/>
          </p:cNvSpPr>
          <p:nvPr>
            <p:ph type="title" hasCustomPrompt="1"/>
          </p:nvPr>
        </p:nvSpPr>
        <p:spPr>
          <a:xfrm>
            <a:off x="763772" y="1775636"/>
            <a:ext cx="10664457" cy="2317901"/>
          </a:xfrm>
          <a:prstGeom prst="rect">
            <a:avLst/>
          </a:prstGeom>
        </p:spPr>
        <p:txBody>
          <a:bodyPr anchor="b"/>
          <a:lstStyle>
            <a:lvl1pPr algn="ctr">
              <a:defRPr sz="4800" b="0"/>
            </a:lvl1pPr>
          </a:lstStyle>
          <a:p>
            <a:r>
              <a:t>Inserire testo in evidenza</a:t>
            </a:r>
          </a:p>
        </p:txBody>
      </p:sp>
      <p:sp>
        <p:nvSpPr>
          <p:cNvPr id="306" name="Ovale 8"/>
          <p:cNvSpPr/>
          <p:nvPr/>
        </p:nvSpPr>
        <p:spPr>
          <a:xfrm>
            <a:off x="3233121" y="757946"/>
            <a:ext cx="5725760" cy="5725756"/>
          </a:xfrm>
          <a:prstGeom prst="ellipse">
            <a:avLst/>
          </a:prstGeom>
          <a:ln>
            <a:solidFill>
              <a:srgbClr val="102C53">
                <a:alpha val="25000"/>
              </a:srgbClr>
            </a:solidFill>
            <a:miter/>
          </a:ln>
        </p:spPr>
        <p:txBody>
          <a:bodyPr lIns="45718" tIns="45718" rIns="45718" bIns="45718" anchor="ctr"/>
          <a:lstStyle/>
          <a:p>
            <a:pPr algn="ctr">
              <a:defRPr>
                <a:solidFill>
                  <a:srgbClr val="102C53"/>
                </a:solidFill>
                <a:latin typeface="Manrope"/>
                <a:ea typeface="Manrope"/>
                <a:cs typeface="Manrope"/>
                <a:sym typeface="Manrope"/>
              </a:defRPr>
            </a:pPr>
            <a:endParaRPr sz="2117"/>
          </a:p>
        </p:txBody>
      </p:sp>
      <p:sp>
        <p:nvSpPr>
          <p:cNvPr id="307" name="Connettore diritto 9"/>
          <p:cNvSpPr/>
          <p:nvPr/>
        </p:nvSpPr>
        <p:spPr>
          <a:xfrm>
            <a:off x="-19" y="729940"/>
            <a:ext cx="12192036" cy="22"/>
          </a:xfrm>
          <a:prstGeom prst="line">
            <a:avLst/>
          </a:prstGeom>
          <a:ln>
            <a:solidFill>
              <a:srgbClr val="102C53">
                <a:alpha val="25000"/>
              </a:srgbClr>
            </a:solidFill>
            <a:miter/>
          </a:ln>
        </p:spPr>
        <p:txBody>
          <a:bodyPr lIns="45718" tIns="45718" rIns="45718" bIns="45718"/>
          <a:lstStyle/>
          <a:p>
            <a:endParaRPr sz="2117"/>
          </a:p>
        </p:txBody>
      </p:sp>
      <p:sp>
        <p:nvSpPr>
          <p:cNvPr id="308" name="Connettore diritto 11"/>
          <p:cNvSpPr/>
          <p:nvPr/>
        </p:nvSpPr>
        <p:spPr>
          <a:xfrm>
            <a:off x="-19" y="6483708"/>
            <a:ext cx="12192036" cy="22"/>
          </a:xfrm>
          <a:prstGeom prst="line">
            <a:avLst/>
          </a:prstGeom>
          <a:ln>
            <a:solidFill>
              <a:srgbClr val="102C53">
                <a:alpha val="25000"/>
              </a:srgbClr>
            </a:solidFill>
            <a:miter/>
          </a:ln>
        </p:spPr>
        <p:txBody>
          <a:bodyPr lIns="45718" tIns="45718" rIns="45718" bIns="45718"/>
          <a:lstStyle/>
          <a:p>
            <a:endParaRPr sz="2117"/>
          </a:p>
        </p:txBody>
      </p:sp>
      <p:sp>
        <p:nvSpPr>
          <p:cNvPr id="309" name="Corpo livello uno…"/>
          <p:cNvSpPr txBox="1">
            <a:spLocks noGrp="1"/>
          </p:cNvSpPr>
          <p:nvPr>
            <p:ph type="body" sz="quarter" idx="1"/>
          </p:nvPr>
        </p:nvSpPr>
        <p:spPr>
          <a:xfrm>
            <a:off x="763588" y="4536831"/>
            <a:ext cx="10664826" cy="601933"/>
          </a:xfrm>
          <a:prstGeom prst="rect">
            <a:avLst/>
          </a:prstGeom>
        </p:spPr>
        <p:txBody>
          <a:bodyPr/>
          <a:lstStyle>
            <a:lvl1pPr algn="ctr">
              <a:defRPr>
                <a:solidFill>
                  <a:srgbClr val="102C53"/>
                </a:solidFill>
              </a:defRPr>
            </a:lvl1pPr>
            <a:lvl2pPr algn="ctr">
              <a:defRPr>
                <a:solidFill>
                  <a:srgbClr val="102C53"/>
                </a:solidFill>
              </a:defRPr>
            </a:lvl2pPr>
            <a:lvl3pPr algn="ctr">
              <a:defRPr>
                <a:solidFill>
                  <a:srgbClr val="102C53"/>
                </a:solidFill>
              </a:defRPr>
            </a:lvl3pPr>
            <a:lvl4pPr algn="ctr">
              <a:defRPr>
                <a:solidFill>
                  <a:srgbClr val="102C53"/>
                </a:solidFill>
              </a:defRPr>
            </a:lvl4pPr>
            <a:lvl5pPr algn="ctr">
              <a:defRPr>
                <a:solidFill>
                  <a:srgbClr val="102C53"/>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310" name="Numero diapositiva"/>
          <p:cNvSpPr txBox="1">
            <a:spLocks noGrp="1"/>
          </p:cNvSpPr>
          <p:nvPr>
            <p:ph type="sldNum" sz="quarter" idx="2"/>
          </p:nvPr>
        </p:nvSpPr>
        <p:spPr>
          <a:prstGeom prst="rect">
            <a:avLst/>
          </a:prstGeom>
        </p:spPr>
        <p:txBody>
          <a:bodyPr/>
          <a:lstStyle>
            <a:lvl1pPr>
              <a:defRPr>
                <a:solidFill>
                  <a:srgbClr val="102C53"/>
                </a:solidFi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Vuota">
    <p:spTree>
      <p:nvGrpSpPr>
        <p:cNvPr id="1" name=""/>
        <p:cNvGrpSpPr/>
        <p:nvPr/>
      </p:nvGrpSpPr>
      <p:grpSpPr>
        <a:xfrm>
          <a:off x="0" y="0"/>
          <a:ext cx="0" cy="0"/>
          <a:chOff x="0" y="0"/>
          <a:chExt cx="0" cy="0"/>
        </a:xfrm>
      </p:grpSpPr>
      <p:sp>
        <p:nvSpPr>
          <p:cNvPr id="317" name="Numero diapositiva"/>
          <p:cNvSpPr txBox="1">
            <a:spLocks noGrp="1"/>
          </p:cNvSpPr>
          <p:nvPr>
            <p:ph type="sldNum" sz="quarter" idx="2"/>
          </p:nvPr>
        </p:nvSpPr>
        <p:spPr>
          <a:xfrm>
            <a:off x="8526007" y="6248634"/>
            <a:ext cx="211596" cy="1077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olimi 2">
    <p:spTree>
      <p:nvGrpSpPr>
        <p:cNvPr id="1" name=""/>
        <p:cNvGrpSpPr/>
        <p:nvPr/>
      </p:nvGrpSpPr>
      <p:grpSpPr>
        <a:xfrm>
          <a:off x="0" y="0"/>
          <a:ext cx="0" cy="0"/>
          <a:chOff x="0" y="0"/>
          <a:chExt cx="0" cy="0"/>
        </a:xfrm>
      </p:grpSpPr>
      <p:sp>
        <p:nvSpPr>
          <p:cNvPr id="324" name="object 6"/>
          <p:cNvSpPr/>
          <p:nvPr/>
        </p:nvSpPr>
        <p:spPr>
          <a:xfrm>
            <a:off x="6200504" y="6381105"/>
            <a:ext cx="5529627" cy="476600"/>
          </a:xfrm>
          <a:prstGeom prst="rect">
            <a:avLst/>
          </a:prstGeom>
          <a:solidFill>
            <a:srgbClr val="475968">
              <a:alpha val="89999"/>
            </a:srgbClr>
          </a:solidFill>
          <a:ln w="12700">
            <a:miter lim="400000"/>
          </a:ln>
        </p:spPr>
        <p:txBody>
          <a:bodyPr lIns="45718" tIns="45718" rIns="45718" bIns="45718"/>
          <a:lstStyle/>
          <a:p>
            <a:pPr>
              <a:defRPr>
                <a:latin typeface="PT Sans"/>
                <a:ea typeface="PT Sans"/>
                <a:cs typeface="PT Sans"/>
                <a:sym typeface="PT Sans"/>
              </a:defRPr>
            </a:pPr>
            <a:endParaRPr sz="2117"/>
          </a:p>
        </p:txBody>
      </p:sp>
      <p:pic>
        <p:nvPicPr>
          <p:cNvPr id="325" name="Immagine 2" descr="Immagine 2"/>
          <p:cNvPicPr>
            <a:picLocks noChangeAspect="1"/>
          </p:cNvPicPr>
          <p:nvPr/>
        </p:nvPicPr>
        <p:blipFill>
          <a:blip r:embed="rId2"/>
          <a:stretch>
            <a:fillRect/>
          </a:stretch>
        </p:blipFill>
        <p:spPr>
          <a:xfrm>
            <a:off x="7912635" y="6555552"/>
            <a:ext cx="2104978" cy="160527"/>
          </a:xfrm>
          <a:prstGeom prst="rect">
            <a:avLst/>
          </a:prstGeom>
          <a:ln w="12700">
            <a:miter lim="400000"/>
          </a:ln>
        </p:spPr>
      </p:pic>
      <p:sp>
        <p:nvSpPr>
          <p:cNvPr id="326" name="Rettangolo 4"/>
          <p:cNvSpPr/>
          <p:nvPr/>
        </p:nvSpPr>
        <p:spPr>
          <a:xfrm>
            <a:off x="6200505" y="-5"/>
            <a:ext cx="5529939" cy="6381114"/>
          </a:xfrm>
          <a:prstGeom prst="rect">
            <a:avLst/>
          </a:prstGeom>
          <a:solidFill>
            <a:srgbClr val="FFFFFF"/>
          </a:solidFill>
          <a:ln w="12700">
            <a:miter lim="400000"/>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327" name="Numero diapositiva"/>
          <p:cNvSpPr txBox="1">
            <a:spLocks noGrp="1"/>
          </p:cNvSpPr>
          <p:nvPr>
            <p:ph type="sldNum" sz="quarter" idx="2"/>
          </p:nvPr>
        </p:nvSpPr>
        <p:spPr>
          <a:xfrm>
            <a:off x="11227982" y="6471647"/>
            <a:ext cx="295911" cy="307773"/>
          </a:xfrm>
          <a:prstGeom prst="rect">
            <a:avLst/>
          </a:prstGeom>
        </p:spPr>
        <p:txBody>
          <a:bodyPr lIns="45718" tIns="45718" rIns="45718" bIns="45718" anchor="t"/>
          <a:lstStyle>
            <a:lvl1pPr algn="l">
              <a:defRPr sz="1400" spc="0">
                <a:solidFill>
                  <a:srgbClr val="FFFFFF"/>
                </a:solidFill>
                <a:latin typeface="PT Sans"/>
                <a:ea typeface="PT Sans"/>
                <a:cs typeface="PT Sans"/>
                <a:sym typeface="PT Sans"/>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Cover A">
    <p:bg>
      <p:bgPr>
        <a:solidFill>
          <a:schemeClr val="accent1"/>
        </a:solidFill>
        <a:effectLst/>
      </p:bgPr>
    </p:bg>
    <p:spTree>
      <p:nvGrpSpPr>
        <p:cNvPr id="1" name=""/>
        <p:cNvGrpSpPr/>
        <p:nvPr/>
      </p:nvGrpSpPr>
      <p:grpSpPr>
        <a:xfrm>
          <a:off x="0" y="0"/>
          <a:ext cx="0" cy="0"/>
          <a:chOff x="0" y="0"/>
          <a:chExt cx="0" cy="0"/>
        </a:xfrm>
      </p:grpSpPr>
      <p:sp>
        <p:nvSpPr>
          <p:cNvPr id="334" name="Cerchio"/>
          <p:cNvSpPr/>
          <p:nvPr/>
        </p:nvSpPr>
        <p:spPr>
          <a:xfrm>
            <a:off x="7559558" y="2853388"/>
            <a:ext cx="4010441" cy="4010179"/>
          </a:xfrm>
          <a:prstGeom prst="ellipse">
            <a:avLst/>
          </a:prstGeom>
          <a:gradFill>
            <a:gsLst>
              <a:gs pos="13661">
                <a:schemeClr val="accent4"/>
              </a:gs>
              <a:gs pos="14000">
                <a:srgbClr val="FFFFFF">
                  <a:alpha val="50000"/>
                </a:srgbClr>
              </a:gs>
              <a:gs pos="100000">
                <a:schemeClr val="accent1">
                  <a:alpha val="0"/>
                </a:schemeClr>
              </a:gs>
            </a:gsLst>
            <a:path path="circle">
              <a:fillToRect l="62278" t="119636" r="37721" b="-19636"/>
            </a:path>
          </a:gradFill>
          <a:ln w="12700">
            <a:miter lim="400000"/>
          </a:ln>
        </p:spPr>
        <p:txBody>
          <a:bodyPr lIns="45718" tIns="45718" rIns="45718" bIns="45718" anchor="ctr"/>
          <a:lstStyle/>
          <a:p>
            <a:pPr algn="ctr" defTabSz="412756">
              <a:defRPr sz="1600">
                <a:solidFill>
                  <a:srgbClr val="FFFFFF">
                    <a:alpha val="20092"/>
                  </a:srgbClr>
                </a:solidFill>
                <a:latin typeface="Manrope"/>
                <a:ea typeface="Manrope"/>
                <a:cs typeface="Manrope"/>
                <a:sym typeface="Manrope"/>
              </a:defRPr>
            </a:pPr>
            <a:endParaRPr sz="1600"/>
          </a:p>
        </p:txBody>
      </p:sp>
      <p:sp>
        <p:nvSpPr>
          <p:cNvPr id="335" name="Cerchio"/>
          <p:cNvSpPr/>
          <p:nvPr/>
        </p:nvSpPr>
        <p:spPr>
          <a:xfrm rot="10800000">
            <a:off x="7559545" y="-1156788"/>
            <a:ext cx="4010455" cy="4010179"/>
          </a:xfrm>
          <a:prstGeom prst="ellipse">
            <a:avLst/>
          </a:prstGeom>
          <a:gradFill>
            <a:gsLst>
              <a:gs pos="13661">
                <a:schemeClr val="accent4"/>
              </a:gs>
              <a:gs pos="14000">
                <a:srgbClr val="FFFFFF">
                  <a:alpha val="50000"/>
                </a:srgbClr>
              </a:gs>
              <a:gs pos="100000">
                <a:schemeClr val="accent1">
                  <a:alpha val="0"/>
                </a:schemeClr>
              </a:gs>
            </a:gsLst>
            <a:path path="circle">
              <a:fillToRect l="62278" t="119636" r="37721" b="-19636"/>
            </a:path>
          </a:gradFill>
          <a:ln w="12700">
            <a:miter lim="400000"/>
          </a:ln>
        </p:spPr>
        <p:txBody>
          <a:bodyPr lIns="45718" tIns="45718" rIns="45718" bIns="45718" anchor="ctr"/>
          <a:lstStyle/>
          <a:p>
            <a:pPr algn="ctr" defTabSz="412756">
              <a:defRPr sz="1600">
                <a:solidFill>
                  <a:srgbClr val="FFFFFF">
                    <a:alpha val="20092"/>
                  </a:srgbClr>
                </a:solidFill>
                <a:latin typeface="Manrope"/>
                <a:ea typeface="Manrope"/>
                <a:cs typeface="Manrope"/>
                <a:sym typeface="Manrope"/>
              </a:defRPr>
            </a:pPr>
            <a:endParaRPr sz="1600"/>
          </a:p>
        </p:txBody>
      </p:sp>
      <p:sp>
        <p:nvSpPr>
          <p:cNvPr id="336" name="Connettore diritto 8"/>
          <p:cNvSpPr/>
          <p:nvPr/>
        </p:nvSpPr>
        <p:spPr>
          <a:xfrm flipH="1">
            <a:off x="11569997" y="1"/>
            <a:ext cx="13" cy="6858001"/>
          </a:xfrm>
          <a:prstGeom prst="line">
            <a:avLst/>
          </a:prstGeom>
          <a:ln>
            <a:solidFill>
              <a:srgbClr val="FFFFFF">
                <a:alpha val="25000"/>
              </a:srgbClr>
            </a:solidFill>
            <a:miter/>
          </a:ln>
        </p:spPr>
        <p:txBody>
          <a:bodyPr lIns="45718" tIns="45718" rIns="45718" bIns="45718"/>
          <a:lstStyle/>
          <a:p>
            <a:endParaRPr sz="2117"/>
          </a:p>
        </p:txBody>
      </p:sp>
      <p:sp>
        <p:nvSpPr>
          <p:cNvPr id="337" name="Connettore diritto 9"/>
          <p:cNvSpPr/>
          <p:nvPr/>
        </p:nvSpPr>
        <p:spPr>
          <a:xfrm flipH="1">
            <a:off x="7559558" y="1"/>
            <a:ext cx="13" cy="6858001"/>
          </a:xfrm>
          <a:prstGeom prst="line">
            <a:avLst/>
          </a:prstGeom>
          <a:ln>
            <a:solidFill>
              <a:srgbClr val="FFFFFF">
                <a:alpha val="25000"/>
              </a:srgbClr>
            </a:solidFill>
            <a:miter/>
          </a:ln>
        </p:spPr>
        <p:txBody>
          <a:bodyPr lIns="45718" tIns="45718" rIns="45718" bIns="45718"/>
          <a:lstStyle/>
          <a:p>
            <a:endParaRPr sz="2117"/>
          </a:p>
        </p:txBody>
      </p:sp>
      <p:sp>
        <p:nvSpPr>
          <p:cNvPr id="338" name="Connettore diritto 10"/>
          <p:cNvSpPr/>
          <p:nvPr/>
        </p:nvSpPr>
        <p:spPr>
          <a:xfrm>
            <a:off x="-19" y="2853388"/>
            <a:ext cx="12192036" cy="22"/>
          </a:xfrm>
          <a:prstGeom prst="line">
            <a:avLst/>
          </a:prstGeom>
          <a:ln>
            <a:solidFill>
              <a:srgbClr val="FFFFFF">
                <a:alpha val="25000"/>
              </a:srgbClr>
            </a:solidFill>
            <a:miter/>
          </a:ln>
        </p:spPr>
        <p:txBody>
          <a:bodyPr lIns="45718" tIns="45718" rIns="45718" bIns="45718"/>
          <a:lstStyle/>
          <a:p>
            <a:endParaRPr sz="2117"/>
          </a:p>
        </p:txBody>
      </p:sp>
      <p:sp>
        <p:nvSpPr>
          <p:cNvPr id="339" name="Corpo livello uno…"/>
          <p:cNvSpPr txBox="1">
            <a:spLocks noGrp="1"/>
          </p:cNvSpPr>
          <p:nvPr>
            <p:ph type="body" sz="quarter" idx="1" hasCustomPrompt="1"/>
          </p:nvPr>
        </p:nvSpPr>
        <p:spPr>
          <a:xfrm>
            <a:off x="600710" y="5929933"/>
            <a:ext cx="4078062" cy="318492"/>
          </a:xfrm>
          <a:prstGeom prst="rect">
            <a:avLst/>
          </a:prstGeom>
        </p:spPr>
        <p:txBody>
          <a:bodyPr lIns="45718" tIns="45718" rIns="45718" bIns="45718"/>
          <a:lstStyle>
            <a:lvl1pPr defTabSz="412756">
              <a:lnSpc>
                <a:spcPct val="100000"/>
              </a:lnSpc>
              <a:defRPr sz="1200">
                <a:solidFill>
                  <a:srgbClr val="102C53"/>
                </a:solidFill>
              </a:defRPr>
            </a:lvl1pPr>
            <a:lvl2pPr defTabSz="412756">
              <a:lnSpc>
                <a:spcPct val="100000"/>
              </a:lnSpc>
              <a:defRPr sz="1200">
                <a:solidFill>
                  <a:srgbClr val="102C53"/>
                </a:solidFill>
              </a:defRPr>
            </a:lvl2pPr>
            <a:lvl3pPr defTabSz="412756">
              <a:lnSpc>
                <a:spcPct val="100000"/>
              </a:lnSpc>
              <a:defRPr sz="1200">
                <a:solidFill>
                  <a:srgbClr val="102C53"/>
                </a:solidFill>
              </a:defRPr>
            </a:lvl3pPr>
            <a:lvl4pPr defTabSz="412756">
              <a:lnSpc>
                <a:spcPct val="100000"/>
              </a:lnSpc>
              <a:defRPr sz="1200">
                <a:solidFill>
                  <a:srgbClr val="102C53"/>
                </a:solidFill>
              </a:defRPr>
            </a:lvl4pPr>
            <a:lvl5pPr defTabSz="412756">
              <a:lnSpc>
                <a:spcPct val="100000"/>
              </a:lnSpc>
              <a:defRPr sz="1200">
                <a:solidFill>
                  <a:srgbClr val="102C53"/>
                </a:solidFill>
              </a:defRPr>
            </a:lvl5pPr>
          </a:lstStyle>
          <a:p>
            <a:r>
              <a:t>00. 00. 0000  |  Relatore</a:t>
            </a:r>
          </a:p>
          <a:p>
            <a:pPr lvl="1"/>
            <a:endParaRPr/>
          </a:p>
          <a:p>
            <a:pPr lvl="2"/>
            <a:endParaRPr/>
          </a:p>
          <a:p>
            <a:pPr lvl="3"/>
            <a:endParaRPr/>
          </a:p>
          <a:p>
            <a:pPr lvl="4"/>
            <a:endParaRPr/>
          </a:p>
        </p:txBody>
      </p:sp>
      <p:sp>
        <p:nvSpPr>
          <p:cNvPr id="340" name="Inserire titolo"/>
          <p:cNvSpPr txBox="1">
            <a:spLocks noGrp="1"/>
          </p:cNvSpPr>
          <p:nvPr>
            <p:ph type="title" hasCustomPrompt="1"/>
          </p:nvPr>
        </p:nvSpPr>
        <p:spPr>
          <a:xfrm>
            <a:off x="603287" y="2853390"/>
            <a:ext cx="6956270" cy="2324101"/>
          </a:xfrm>
          <a:prstGeom prst="rect">
            <a:avLst/>
          </a:prstGeom>
        </p:spPr>
        <p:txBody>
          <a:bodyPr/>
          <a:lstStyle>
            <a:lvl1pPr>
              <a:defRPr sz="6000"/>
            </a:lvl1pPr>
          </a:lstStyle>
          <a:p>
            <a:r>
              <a:t>Inserire titolo</a:t>
            </a:r>
          </a:p>
        </p:txBody>
      </p:sp>
      <p:pic>
        <p:nvPicPr>
          <p:cNvPr id="341" name="Elemento grafico 12" descr="Elemento grafico 12"/>
          <p:cNvPicPr>
            <a:picLocks noChangeAspect="1"/>
          </p:cNvPicPr>
          <p:nvPr/>
        </p:nvPicPr>
        <p:blipFill>
          <a:blip r:embed="rId2"/>
          <a:stretch>
            <a:fillRect/>
          </a:stretch>
        </p:blipFill>
        <p:spPr>
          <a:xfrm>
            <a:off x="537560" y="558880"/>
            <a:ext cx="5472001" cy="684001"/>
          </a:xfrm>
          <a:prstGeom prst="rect">
            <a:avLst/>
          </a:prstGeom>
          <a:ln w="12700">
            <a:miter lim="400000"/>
          </a:ln>
        </p:spPr>
      </p:pic>
      <p:sp>
        <p:nvSpPr>
          <p:cNvPr id="342" name="Numero diapositiva"/>
          <p:cNvSpPr txBox="1">
            <a:spLocks noGrp="1"/>
          </p:cNvSpPr>
          <p:nvPr>
            <p:ph type="sldNum" sz="quarter" idx="2"/>
          </p:nvPr>
        </p:nvSpPr>
        <p:spPr>
          <a:xfrm>
            <a:off x="8526007" y="6248634"/>
            <a:ext cx="211596" cy="1077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over B">
    <p:bg>
      <p:bgPr>
        <a:solidFill>
          <a:schemeClr val="accent1"/>
        </a:solidFill>
        <a:effectLst/>
      </p:bgPr>
    </p:bg>
    <p:spTree>
      <p:nvGrpSpPr>
        <p:cNvPr id="1" name=""/>
        <p:cNvGrpSpPr/>
        <p:nvPr/>
      </p:nvGrpSpPr>
      <p:grpSpPr>
        <a:xfrm>
          <a:off x="0" y="0"/>
          <a:ext cx="0" cy="0"/>
          <a:chOff x="0" y="0"/>
          <a:chExt cx="0" cy="0"/>
        </a:xfrm>
      </p:grpSpPr>
      <p:sp>
        <p:nvSpPr>
          <p:cNvPr id="349" name="Ovale 35"/>
          <p:cNvSpPr/>
          <p:nvPr/>
        </p:nvSpPr>
        <p:spPr>
          <a:xfrm>
            <a:off x="2608" y="-5451955"/>
            <a:ext cx="10887982" cy="10887288"/>
          </a:xfrm>
          <a:prstGeom prst="ellipse">
            <a:avLst/>
          </a:prstGeom>
          <a:gradFill>
            <a:gsLst>
              <a:gs pos="8000">
                <a:srgbClr val="FFFFFF">
                  <a:alpha val="31000"/>
                </a:srgbClr>
              </a:gs>
              <a:gs pos="82000">
                <a:schemeClr val="accent3">
                  <a:alpha val="20000"/>
                </a:schemeClr>
              </a:gs>
            </a:gsLst>
            <a:path path="circle">
              <a:fillToRect l="62278" t="119636" r="37721" b="-19636"/>
            </a:path>
          </a:gradFill>
          <a:ln w="12700">
            <a:miter lim="400000"/>
          </a:ln>
        </p:spPr>
        <p:txBody>
          <a:bodyPr lIns="45718" tIns="45718" rIns="45718" bIns="45718" anchor="ctr"/>
          <a:lstStyle/>
          <a:p>
            <a:pPr algn="ctr">
              <a:defRPr sz="900">
                <a:solidFill>
                  <a:srgbClr val="FFFFFF"/>
                </a:solidFill>
                <a:latin typeface="Manrope"/>
                <a:ea typeface="Manrope"/>
                <a:cs typeface="Manrope"/>
                <a:sym typeface="Manrope"/>
              </a:defRPr>
            </a:pPr>
            <a:endParaRPr sz="900"/>
          </a:p>
        </p:txBody>
      </p:sp>
      <p:sp>
        <p:nvSpPr>
          <p:cNvPr id="350" name="Ovale 37"/>
          <p:cNvSpPr/>
          <p:nvPr/>
        </p:nvSpPr>
        <p:spPr>
          <a:xfrm rot="19314399">
            <a:off x="2602" y="5451656"/>
            <a:ext cx="10888030" cy="10887321"/>
          </a:xfrm>
          <a:prstGeom prst="ellipse">
            <a:avLst/>
          </a:prstGeom>
          <a:gradFill>
            <a:gsLst>
              <a:gs pos="8000">
                <a:srgbClr val="FFFFFF">
                  <a:alpha val="31000"/>
                </a:srgbClr>
              </a:gs>
              <a:gs pos="82000">
                <a:schemeClr val="accent3">
                  <a:alpha val="20000"/>
                </a:schemeClr>
              </a:gs>
            </a:gsLst>
            <a:path path="circle">
              <a:fillToRect l="62278" t="119636" r="37721" b="-19636"/>
            </a:path>
          </a:gradFill>
          <a:ln w="12700">
            <a:miter lim="400000"/>
          </a:ln>
        </p:spPr>
        <p:txBody>
          <a:bodyPr lIns="45718" tIns="45718" rIns="45718" bIns="45718" anchor="ctr"/>
          <a:lstStyle/>
          <a:p>
            <a:pPr algn="ctr">
              <a:defRPr sz="900">
                <a:solidFill>
                  <a:srgbClr val="FFFFFF"/>
                </a:solidFill>
                <a:latin typeface="Manrope"/>
                <a:ea typeface="Manrope"/>
                <a:cs typeface="Manrope"/>
                <a:sym typeface="Manrope"/>
              </a:defRPr>
            </a:pPr>
            <a:endParaRPr sz="900"/>
          </a:p>
        </p:txBody>
      </p:sp>
      <p:sp>
        <p:nvSpPr>
          <p:cNvPr id="351" name="Linea"/>
          <p:cNvSpPr/>
          <p:nvPr/>
        </p:nvSpPr>
        <p:spPr>
          <a:xfrm flipV="1">
            <a:off x="10895554" y="1056"/>
            <a:ext cx="13" cy="6855895"/>
          </a:xfrm>
          <a:prstGeom prst="line">
            <a:avLst/>
          </a:prstGeom>
          <a:ln>
            <a:solidFill>
              <a:srgbClr val="FFFFFF">
                <a:alpha val="25000"/>
              </a:srgbClr>
            </a:solidFill>
            <a:miter lim="400000"/>
          </a:ln>
        </p:spPr>
        <p:txBody>
          <a:bodyPr lIns="45718" tIns="45718" rIns="45718" bIns="45718"/>
          <a:lstStyle/>
          <a:p>
            <a:endParaRPr sz="2117"/>
          </a:p>
        </p:txBody>
      </p:sp>
      <p:sp>
        <p:nvSpPr>
          <p:cNvPr id="352" name="Linea"/>
          <p:cNvSpPr/>
          <p:nvPr/>
        </p:nvSpPr>
        <p:spPr>
          <a:xfrm flipH="1" flipV="1">
            <a:off x="-3080" y="5436688"/>
            <a:ext cx="12198162" cy="22"/>
          </a:xfrm>
          <a:prstGeom prst="line">
            <a:avLst/>
          </a:prstGeom>
          <a:ln>
            <a:solidFill>
              <a:srgbClr val="FFFFFF">
                <a:alpha val="25000"/>
              </a:srgbClr>
            </a:solidFill>
            <a:miter lim="400000"/>
          </a:ln>
        </p:spPr>
        <p:txBody>
          <a:bodyPr lIns="45718" tIns="45718" rIns="45718" bIns="45718"/>
          <a:lstStyle/>
          <a:p>
            <a:endParaRPr sz="2117"/>
          </a:p>
        </p:txBody>
      </p:sp>
      <p:sp>
        <p:nvSpPr>
          <p:cNvPr id="353" name="Inserire titoloPresentazione"/>
          <p:cNvSpPr txBox="1">
            <a:spLocks noGrp="1"/>
          </p:cNvSpPr>
          <p:nvPr>
            <p:ph type="title" hasCustomPrompt="1"/>
          </p:nvPr>
        </p:nvSpPr>
        <p:spPr>
          <a:xfrm>
            <a:off x="593376" y="2970949"/>
            <a:ext cx="10297222" cy="1979444"/>
          </a:xfrm>
          <a:prstGeom prst="rect">
            <a:avLst/>
          </a:prstGeom>
        </p:spPr>
        <p:txBody>
          <a:bodyPr anchor="b"/>
          <a:lstStyle>
            <a:lvl1pPr>
              <a:defRPr sz="6000"/>
            </a:lvl1pPr>
          </a:lstStyle>
          <a:p>
            <a:r>
              <a:t>Inserire titoloPresentazione</a:t>
            </a:r>
          </a:p>
        </p:txBody>
      </p:sp>
      <p:sp>
        <p:nvSpPr>
          <p:cNvPr id="354" name="Corpo livello uno…"/>
          <p:cNvSpPr txBox="1">
            <a:spLocks noGrp="1"/>
          </p:cNvSpPr>
          <p:nvPr>
            <p:ph type="body" sz="quarter" idx="1" hasCustomPrompt="1"/>
          </p:nvPr>
        </p:nvSpPr>
        <p:spPr>
          <a:xfrm>
            <a:off x="600710" y="5929933"/>
            <a:ext cx="4078062" cy="318492"/>
          </a:xfrm>
          <a:prstGeom prst="rect">
            <a:avLst/>
          </a:prstGeom>
        </p:spPr>
        <p:txBody>
          <a:bodyPr lIns="45718" tIns="45718" rIns="45718" bIns="45718"/>
          <a:lstStyle>
            <a:lvl1pPr defTabSz="412756">
              <a:lnSpc>
                <a:spcPct val="100000"/>
              </a:lnSpc>
              <a:defRPr sz="1200">
                <a:solidFill>
                  <a:srgbClr val="102C53"/>
                </a:solidFill>
              </a:defRPr>
            </a:lvl1pPr>
            <a:lvl2pPr defTabSz="412756">
              <a:lnSpc>
                <a:spcPct val="100000"/>
              </a:lnSpc>
              <a:defRPr sz="1200">
                <a:solidFill>
                  <a:srgbClr val="102C53"/>
                </a:solidFill>
              </a:defRPr>
            </a:lvl2pPr>
            <a:lvl3pPr defTabSz="412756">
              <a:lnSpc>
                <a:spcPct val="100000"/>
              </a:lnSpc>
              <a:defRPr sz="1200">
                <a:solidFill>
                  <a:srgbClr val="102C53"/>
                </a:solidFill>
              </a:defRPr>
            </a:lvl3pPr>
            <a:lvl4pPr defTabSz="412756">
              <a:lnSpc>
                <a:spcPct val="100000"/>
              </a:lnSpc>
              <a:defRPr sz="1200">
                <a:solidFill>
                  <a:srgbClr val="102C53"/>
                </a:solidFill>
              </a:defRPr>
            </a:lvl4pPr>
            <a:lvl5pPr defTabSz="412756">
              <a:lnSpc>
                <a:spcPct val="100000"/>
              </a:lnSpc>
              <a:defRPr sz="1200">
                <a:solidFill>
                  <a:srgbClr val="102C53"/>
                </a:solidFill>
              </a:defRPr>
            </a:lvl5pPr>
          </a:lstStyle>
          <a:p>
            <a:r>
              <a:t>00. 00. 0000  |  Relatore</a:t>
            </a:r>
          </a:p>
          <a:p>
            <a:pPr lvl="1"/>
            <a:endParaRPr/>
          </a:p>
          <a:p>
            <a:pPr lvl="2"/>
            <a:endParaRPr/>
          </a:p>
          <a:p>
            <a:pPr lvl="3"/>
            <a:endParaRPr/>
          </a:p>
          <a:p>
            <a:pPr lvl="4"/>
            <a:endParaRPr/>
          </a:p>
        </p:txBody>
      </p:sp>
      <p:pic>
        <p:nvPicPr>
          <p:cNvPr id="355" name="Elemento grafico 8" descr="Elemento grafico 8"/>
          <p:cNvPicPr>
            <a:picLocks noChangeAspect="1"/>
          </p:cNvPicPr>
          <p:nvPr/>
        </p:nvPicPr>
        <p:blipFill>
          <a:blip r:embed="rId2"/>
          <a:stretch>
            <a:fillRect/>
          </a:stretch>
        </p:blipFill>
        <p:spPr>
          <a:xfrm>
            <a:off x="537560" y="558880"/>
            <a:ext cx="5472001" cy="684001"/>
          </a:xfrm>
          <a:prstGeom prst="rect">
            <a:avLst/>
          </a:prstGeom>
          <a:ln w="12700">
            <a:miter lim="400000"/>
          </a:ln>
        </p:spPr>
      </p:pic>
      <p:sp>
        <p:nvSpPr>
          <p:cNvPr id="356" name="Numero diapositiva"/>
          <p:cNvSpPr txBox="1">
            <a:spLocks noGrp="1"/>
          </p:cNvSpPr>
          <p:nvPr>
            <p:ph type="sldNum" sz="quarter" idx="2"/>
          </p:nvPr>
        </p:nvSpPr>
        <p:spPr>
          <a:xfrm>
            <a:off x="8526007" y="6248634"/>
            <a:ext cx="211596" cy="1077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over C">
    <p:bg>
      <p:bgPr>
        <a:solidFill>
          <a:schemeClr val="accent1"/>
        </a:solidFill>
        <a:effectLst/>
      </p:bgPr>
    </p:bg>
    <p:spTree>
      <p:nvGrpSpPr>
        <p:cNvPr id="1" name=""/>
        <p:cNvGrpSpPr/>
        <p:nvPr/>
      </p:nvGrpSpPr>
      <p:grpSpPr>
        <a:xfrm>
          <a:off x="0" y="0"/>
          <a:ext cx="0" cy="0"/>
          <a:chOff x="0" y="0"/>
          <a:chExt cx="0" cy="0"/>
        </a:xfrm>
      </p:grpSpPr>
      <p:sp>
        <p:nvSpPr>
          <p:cNvPr id="363" name="Cerchio"/>
          <p:cNvSpPr/>
          <p:nvPr/>
        </p:nvSpPr>
        <p:spPr>
          <a:xfrm rot="10800000">
            <a:off x="7559555" y="-2130288"/>
            <a:ext cx="4010441" cy="4010205"/>
          </a:xfrm>
          <a:prstGeom prst="ellipse">
            <a:avLst/>
          </a:prstGeom>
          <a:gradFill>
            <a:gsLst>
              <a:gs pos="13661">
                <a:srgbClr val="8896A9">
                  <a:alpha val="15184"/>
                </a:srgbClr>
              </a:gs>
              <a:gs pos="14000">
                <a:schemeClr val="accent2"/>
              </a:gs>
              <a:gs pos="100000">
                <a:schemeClr val="accent1">
                  <a:alpha val="0"/>
                </a:schemeClr>
              </a:gs>
            </a:gsLst>
            <a:path path="circle">
              <a:fillToRect l="62278" t="119636" r="37721" b="-19636"/>
            </a:path>
          </a:gradFill>
          <a:ln w="12700">
            <a:miter lim="400000"/>
          </a:ln>
        </p:spPr>
        <p:txBody>
          <a:bodyPr lIns="45718" tIns="45718" rIns="45718" bIns="45718" anchor="ctr"/>
          <a:lstStyle/>
          <a:p>
            <a:pPr algn="ctr" defTabSz="412756">
              <a:defRPr sz="1600">
                <a:solidFill>
                  <a:srgbClr val="FFFFFF"/>
                </a:solidFill>
                <a:latin typeface="Manrope"/>
                <a:ea typeface="Manrope"/>
                <a:cs typeface="Manrope"/>
                <a:sym typeface="Manrope"/>
              </a:defRPr>
            </a:pPr>
            <a:endParaRPr sz="1600"/>
          </a:p>
        </p:txBody>
      </p:sp>
      <p:sp>
        <p:nvSpPr>
          <p:cNvPr id="364" name="Cerchio"/>
          <p:cNvSpPr/>
          <p:nvPr/>
        </p:nvSpPr>
        <p:spPr>
          <a:xfrm>
            <a:off x="7559561" y="1879905"/>
            <a:ext cx="4010441" cy="4010179"/>
          </a:xfrm>
          <a:prstGeom prst="ellipse">
            <a:avLst/>
          </a:prstGeom>
          <a:gradFill>
            <a:gsLst>
              <a:gs pos="13661">
                <a:srgbClr val="8896A9">
                  <a:alpha val="15184"/>
                </a:srgbClr>
              </a:gs>
              <a:gs pos="14000">
                <a:schemeClr val="accent2"/>
              </a:gs>
              <a:gs pos="100000">
                <a:schemeClr val="accent1">
                  <a:alpha val="0"/>
                </a:schemeClr>
              </a:gs>
            </a:gsLst>
            <a:path path="circle">
              <a:fillToRect l="62278" t="119636" r="37721" b="-19636"/>
            </a:path>
          </a:gradFill>
          <a:ln w="12700">
            <a:miter lim="400000"/>
          </a:ln>
        </p:spPr>
        <p:txBody>
          <a:bodyPr lIns="45718" tIns="45718" rIns="45718" bIns="45718" anchor="ctr"/>
          <a:lstStyle/>
          <a:p>
            <a:pPr algn="ctr" defTabSz="412756">
              <a:defRPr sz="1600">
                <a:solidFill>
                  <a:srgbClr val="FFFFFF"/>
                </a:solidFill>
                <a:latin typeface="Manrope"/>
                <a:ea typeface="Manrope"/>
                <a:cs typeface="Manrope"/>
                <a:sym typeface="Manrope"/>
              </a:defRPr>
            </a:pPr>
            <a:endParaRPr sz="1600"/>
          </a:p>
        </p:txBody>
      </p:sp>
      <p:sp>
        <p:nvSpPr>
          <p:cNvPr id="365" name="Connettore diritto 32"/>
          <p:cNvSpPr/>
          <p:nvPr/>
        </p:nvSpPr>
        <p:spPr>
          <a:xfrm flipH="1">
            <a:off x="11569994" y="-973485"/>
            <a:ext cx="13" cy="6858005"/>
          </a:xfrm>
          <a:prstGeom prst="line">
            <a:avLst/>
          </a:prstGeom>
          <a:ln>
            <a:solidFill>
              <a:srgbClr val="FFFFFF">
                <a:alpha val="25000"/>
              </a:srgbClr>
            </a:solidFill>
            <a:miter/>
          </a:ln>
        </p:spPr>
        <p:txBody>
          <a:bodyPr lIns="45718" tIns="45718" rIns="45718" bIns="45718"/>
          <a:lstStyle/>
          <a:p>
            <a:endParaRPr sz="2117"/>
          </a:p>
        </p:txBody>
      </p:sp>
      <p:sp>
        <p:nvSpPr>
          <p:cNvPr id="366" name="Connettore diritto 53"/>
          <p:cNvSpPr/>
          <p:nvPr/>
        </p:nvSpPr>
        <p:spPr>
          <a:xfrm flipH="1">
            <a:off x="7559558" y="-973485"/>
            <a:ext cx="13" cy="6858005"/>
          </a:xfrm>
          <a:prstGeom prst="line">
            <a:avLst/>
          </a:prstGeom>
          <a:ln>
            <a:solidFill>
              <a:srgbClr val="FFFFFF">
                <a:alpha val="25000"/>
              </a:srgbClr>
            </a:solidFill>
            <a:miter/>
          </a:ln>
        </p:spPr>
        <p:txBody>
          <a:bodyPr lIns="45718" tIns="45718" rIns="45718" bIns="45718"/>
          <a:lstStyle/>
          <a:p>
            <a:endParaRPr sz="2117"/>
          </a:p>
        </p:txBody>
      </p:sp>
      <p:sp>
        <p:nvSpPr>
          <p:cNvPr id="367" name="Connettore diritto 54"/>
          <p:cNvSpPr/>
          <p:nvPr/>
        </p:nvSpPr>
        <p:spPr>
          <a:xfrm>
            <a:off x="-19" y="1879905"/>
            <a:ext cx="12192036" cy="22"/>
          </a:xfrm>
          <a:prstGeom prst="line">
            <a:avLst/>
          </a:prstGeom>
          <a:ln>
            <a:solidFill>
              <a:srgbClr val="FFFFFF">
                <a:alpha val="25000"/>
              </a:srgbClr>
            </a:solidFill>
            <a:miter/>
          </a:ln>
        </p:spPr>
        <p:txBody>
          <a:bodyPr lIns="45718" tIns="45718" rIns="45718" bIns="45718"/>
          <a:lstStyle/>
          <a:p>
            <a:endParaRPr sz="2117"/>
          </a:p>
        </p:txBody>
      </p:sp>
      <p:sp>
        <p:nvSpPr>
          <p:cNvPr id="368" name="Rettangolo 64"/>
          <p:cNvSpPr/>
          <p:nvPr/>
        </p:nvSpPr>
        <p:spPr>
          <a:xfrm>
            <a:off x="-16630" y="5892398"/>
            <a:ext cx="12240008" cy="977764"/>
          </a:xfrm>
          <a:prstGeom prst="rect">
            <a:avLst/>
          </a:prstGeom>
          <a:solidFill>
            <a:srgbClr val="FFFFFF"/>
          </a:solidFill>
          <a:ln w="12700">
            <a:miter lim="400000"/>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369" name="Rettangolo 65"/>
          <p:cNvSpPr/>
          <p:nvPr/>
        </p:nvSpPr>
        <p:spPr>
          <a:xfrm>
            <a:off x="8242773" y="6120966"/>
            <a:ext cx="504007" cy="504007"/>
          </a:xfrm>
          <a:prstGeom prst="rect">
            <a:avLst/>
          </a:prstGeom>
          <a:solidFill>
            <a:srgbClr val="D9D9D9"/>
          </a:solidFill>
          <a:ln w="12700">
            <a:miter lim="400000"/>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370" name="Connettore diritto 66"/>
          <p:cNvSpPr/>
          <p:nvPr/>
        </p:nvSpPr>
        <p:spPr>
          <a:xfrm>
            <a:off x="6750850" y="6120962"/>
            <a:ext cx="13" cy="504007"/>
          </a:xfrm>
          <a:prstGeom prst="line">
            <a:avLst/>
          </a:prstGeom>
          <a:ln>
            <a:solidFill>
              <a:srgbClr val="102C53"/>
            </a:solidFill>
            <a:miter/>
          </a:ln>
        </p:spPr>
        <p:txBody>
          <a:bodyPr lIns="45718" tIns="45718" rIns="45718" bIns="45718"/>
          <a:lstStyle/>
          <a:p>
            <a:endParaRPr sz="2117"/>
          </a:p>
        </p:txBody>
      </p:sp>
      <p:sp>
        <p:nvSpPr>
          <p:cNvPr id="371" name="Corpo livello uno…"/>
          <p:cNvSpPr txBox="1">
            <a:spLocks noGrp="1"/>
          </p:cNvSpPr>
          <p:nvPr>
            <p:ph type="body" sz="quarter" idx="1" hasCustomPrompt="1"/>
          </p:nvPr>
        </p:nvSpPr>
        <p:spPr>
          <a:xfrm>
            <a:off x="7416482" y="6260516"/>
            <a:ext cx="524102" cy="273023"/>
          </a:xfrm>
          <a:prstGeom prst="rect">
            <a:avLst/>
          </a:prstGeom>
        </p:spPr>
        <p:txBody>
          <a:bodyPr lIns="45718" tIns="45718" rIns="45718" bIns="45718"/>
          <a:lstStyle>
            <a:lvl1pPr defTabSz="412756">
              <a:lnSpc>
                <a:spcPct val="100000"/>
              </a:lnSpc>
              <a:defRPr sz="1400">
                <a:solidFill>
                  <a:srgbClr val="D9D9D9"/>
                </a:solidFill>
              </a:defRPr>
            </a:lvl1pPr>
            <a:lvl2pPr defTabSz="412756">
              <a:lnSpc>
                <a:spcPct val="100000"/>
              </a:lnSpc>
              <a:defRPr sz="1400">
                <a:solidFill>
                  <a:srgbClr val="D9D9D9"/>
                </a:solidFill>
              </a:defRPr>
            </a:lvl2pPr>
            <a:lvl3pPr defTabSz="412756">
              <a:lnSpc>
                <a:spcPct val="100000"/>
              </a:lnSpc>
              <a:defRPr sz="1400">
                <a:solidFill>
                  <a:srgbClr val="D9D9D9"/>
                </a:solidFill>
              </a:defRPr>
            </a:lvl3pPr>
            <a:lvl4pPr defTabSz="412756">
              <a:lnSpc>
                <a:spcPct val="100000"/>
              </a:lnSpc>
              <a:defRPr sz="1400">
                <a:solidFill>
                  <a:srgbClr val="D9D9D9"/>
                </a:solidFill>
              </a:defRPr>
            </a:lvl4pPr>
            <a:lvl5pPr defTabSz="412756">
              <a:lnSpc>
                <a:spcPct val="100000"/>
              </a:lnSpc>
              <a:defRPr sz="1400">
                <a:solidFill>
                  <a:srgbClr val="D9D9D9"/>
                </a:solidFill>
              </a:defRPr>
            </a:lvl5pPr>
          </a:lstStyle>
          <a:p>
            <a:r>
              <a:t>Logo</a:t>
            </a:r>
          </a:p>
          <a:p>
            <a:pPr lvl="1"/>
            <a:endParaRPr/>
          </a:p>
          <a:p>
            <a:pPr lvl="2"/>
            <a:endParaRPr/>
          </a:p>
          <a:p>
            <a:pPr lvl="3"/>
            <a:endParaRPr/>
          </a:p>
          <a:p>
            <a:pPr lvl="4"/>
            <a:endParaRPr/>
          </a:p>
        </p:txBody>
      </p:sp>
      <p:sp>
        <p:nvSpPr>
          <p:cNvPr id="372" name="Esagono 68"/>
          <p:cNvSpPr/>
          <p:nvPr/>
        </p:nvSpPr>
        <p:spPr>
          <a:xfrm rot="16200000">
            <a:off x="10649167" y="6156964"/>
            <a:ext cx="504027" cy="43202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29" y="0"/>
                </a:lnTo>
                <a:lnTo>
                  <a:pt x="16971" y="0"/>
                </a:lnTo>
                <a:lnTo>
                  <a:pt x="21600" y="10800"/>
                </a:lnTo>
                <a:lnTo>
                  <a:pt x="16971" y="21600"/>
                </a:lnTo>
                <a:lnTo>
                  <a:pt x="4629" y="21600"/>
                </a:lnTo>
                <a:close/>
              </a:path>
            </a:pathLst>
          </a:custGeom>
          <a:solidFill>
            <a:srgbClr val="D9D9D9"/>
          </a:solidFill>
          <a:ln w="12700">
            <a:miter lim="400000"/>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373" name="Tema / Titolo / Docente  |  00. 00. 0000"/>
          <p:cNvSpPr txBox="1">
            <a:spLocks noGrp="1"/>
          </p:cNvSpPr>
          <p:nvPr>
            <p:ph type="body" sz="quarter" idx="21" hasCustomPrompt="1"/>
          </p:nvPr>
        </p:nvSpPr>
        <p:spPr>
          <a:xfrm>
            <a:off x="8779709" y="6260516"/>
            <a:ext cx="524080" cy="273023"/>
          </a:xfrm>
          <a:prstGeom prst="rect">
            <a:avLst/>
          </a:prstGeom>
        </p:spPr>
        <p:txBody>
          <a:bodyPr lIns="45718" tIns="45718" rIns="45718" bIns="45718"/>
          <a:lstStyle>
            <a:lvl1pPr defTabSz="363224">
              <a:lnSpc>
                <a:spcPct val="100000"/>
              </a:lnSpc>
              <a:defRPr sz="1200">
                <a:solidFill>
                  <a:srgbClr val="D9D9D9"/>
                </a:solidFill>
              </a:defRPr>
            </a:lvl1pPr>
          </a:lstStyle>
          <a:p>
            <a:r>
              <a:t>Logo</a:t>
            </a:r>
          </a:p>
        </p:txBody>
      </p:sp>
      <p:sp>
        <p:nvSpPr>
          <p:cNvPr id="374" name="Tema / Titolo / Docente  |  00. 00. 0000"/>
          <p:cNvSpPr txBox="1">
            <a:spLocks noGrp="1"/>
          </p:cNvSpPr>
          <p:nvPr>
            <p:ph type="body" sz="quarter" idx="22" hasCustomPrompt="1"/>
          </p:nvPr>
        </p:nvSpPr>
        <p:spPr>
          <a:xfrm>
            <a:off x="11150196" y="6260516"/>
            <a:ext cx="524080" cy="273023"/>
          </a:xfrm>
          <a:prstGeom prst="rect">
            <a:avLst/>
          </a:prstGeom>
        </p:spPr>
        <p:txBody>
          <a:bodyPr lIns="45718" tIns="45718" rIns="45718" bIns="45718"/>
          <a:lstStyle>
            <a:lvl1pPr defTabSz="363224">
              <a:lnSpc>
                <a:spcPct val="100000"/>
              </a:lnSpc>
              <a:defRPr sz="1200">
                <a:solidFill>
                  <a:srgbClr val="D9D9D9"/>
                </a:solidFill>
              </a:defRPr>
            </a:lvl1pPr>
          </a:lstStyle>
          <a:p>
            <a:r>
              <a:t>Logo</a:t>
            </a:r>
          </a:p>
        </p:txBody>
      </p:sp>
      <p:sp>
        <p:nvSpPr>
          <p:cNvPr id="375" name="Segnaposto testo 3"/>
          <p:cNvSpPr>
            <a:spLocks noGrp="1"/>
          </p:cNvSpPr>
          <p:nvPr>
            <p:ph type="body" sz="quarter" idx="23" hasCustomPrompt="1"/>
          </p:nvPr>
        </p:nvSpPr>
        <p:spPr>
          <a:xfrm>
            <a:off x="5961669" y="6207246"/>
            <a:ext cx="674686" cy="270957"/>
          </a:xfrm>
          <a:prstGeom prst="rect">
            <a:avLst/>
          </a:prstGeom>
        </p:spPr>
        <p:txBody>
          <a:bodyPr/>
          <a:lstStyle>
            <a:lvl1pPr algn="r">
              <a:spcBef>
                <a:spcPts val="1000"/>
              </a:spcBef>
              <a:defRPr sz="900" b="1">
                <a:solidFill>
                  <a:srgbClr val="102C53"/>
                </a:solidFill>
              </a:defRPr>
            </a:lvl1pPr>
          </a:lstStyle>
          <a:p>
            <a:r>
              <a:t>Dicitura 01</a:t>
            </a:r>
          </a:p>
        </p:txBody>
      </p:sp>
      <p:sp>
        <p:nvSpPr>
          <p:cNvPr id="376" name="Triangolo isoscele 73"/>
          <p:cNvSpPr/>
          <p:nvPr/>
        </p:nvSpPr>
        <p:spPr>
          <a:xfrm>
            <a:off x="6983179" y="6120965"/>
            <a:ext cx="504004" cy="504002"/>
          </a:xfrm>
          <a:prstGeom prst="triangle">
            <a:avLst/>
          </a:prstGeom>
          <a:solidFill>
            <a:srgbClr val="D9D9D9"/>
          </a:solidFill>
          <a:ln w="12700">
            <a:miter lim="400000"/>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377" name="Connettore diritto 74"/>
          <p:cNvSpPr/>
          <p:nvPr/>
        </p:nvSpPr>
        <p:spPr>
          <a:xfrm>
            <a:off x="10480093" y="6120962"/>
            <a:ext cx="13" cy="504007"/>
          </a:xfrm>
          <a:prstGeom prst="line">
            <a:avLst/>
          </a:prstGeom>
          <a:ln>
            <a:solidFill>
              <a:srgbClr val="102C53"/>
            </a:solidFill>
            <a:miter/>
          </a:ln>
        </p:spPr>
        <p:txBody>
          <a:bodyPr lIns="45718" tIns="45718" rIns="45718" bIns="45718"/>
          <a:lstStyle/>
          <a:p>
            <a:endParaRPr sz="2117"/>
          </a:p>
        </p:txBody>
      </p:sp>
      <p:sp>
        <p:nvSpPr>
          <p:cNvPr id="378" name="Segnaposto testo 3"/>
          <p:cNvSpPr>
            <a:spLocks noGrp="1"/>
          </p:cNvSpPr>
          <p:nvPr>
            <p:ph type="body" sz="quarter" idx="24" hasCustomPrompt="1"/>
          </p:nvPr>
        </p:nvSpPr>
        <p:spPr>
          <a:xfrm>
            <a:off x="9690912" y="6207246"/>
            <a:ext cx="674686" cy="270957"/>
          </a:xfrm>
          <a:prstGeom prst="rect">
            <a:avLst/>
          </a:prstGeom>
        </p:spPr>
        <p:txBody>
          <a:bodyPr/>
          <a:lstStyle>
            <a:lvl1pPr algn="r">
              <a:spcBef>
                <a:spcPts val="1000"/>
              </a:spcBef>
              <a:defRPr sz="900" b="1">
                <a:solidFill>
                  <a:srgbClr val="102C53"/>
                </a:solidFill>
              </a:defRPr>
            </a:lvl1pPr>
          </a:lstStyle>
          <a:p>
            <a:r>
              <a:t>Dicitura 01</a:t>
            </a:r>
          </a:p>
        </p:txBody>
      </p:sp>
      <p:sp>
        <p:nvSpPr>
          <p:cNvPr id="379" name="Tema / Titolo / Docente  |  00. 00. 0000"/>
          <p:cNvSpPr txBox="1">
            <a:spLocks noGrp="1"/>
          </p:cNvSpPr>
          <p:nvPr>
            <p:ph type="body" sz="quarter" idx="25" hasCustomPrompt="1"/>
          </p:nvPr>
        </p:nvSpPr>
        <p:spPr>
          <a:xfrm>
            <a:off x="600690" y="494699"/>
            <a:ext cx="4078104" cy="318517"/>
          </a:xfrm>
          <a:prstGeom prst="rect">
            <a:avLst/>
          </a:prstGeom>
        </p:spPr>
        <p:txBody>
          <a:bodyPr lIns="45718" tIns="45718" rIns="45718" bIns="45718"/>
          <a:lstStyle>
            <a:lvl1pPr defTabSz="412756">
              <a:lnSpc>
                <a:spcPct val="100000"/>
              </a:lnSpc>
              <a:defRPr sz="1200">
                <a:solidFill>
                  <a:srgbClr val="102C53"/>
                </a:solidFill>
              </a:defRPr>
            </a:lvl1pPr>
          </a:lstStyle>
          <a:p>
            <a:r>
              <a:t>00. 00. 0000  |  Relatore</a:t>
            </a:r>
          </a:p>
        </p:txBody>
      </p:sp>
      <p:sp>
        <p:nvSpPr>
          <p:cNvPr id="380" name="Inserire titolo"/>
          <p:cNvSpPr txBox="1">
            <a:spLocks noGrp="1"/>
          </p:cNvSpPr>
          <p:nvPr>
            <p:ph type="title" hasCustomPrompt="1"/>
          </p:nvPr>
        </p:nvSpPr>
        <p:spPr>
          <a:xfrm>
            <a:off x="603287" y="1873912"/>
            <a:ext cx="6956270" cy="2324101"/>
          </a:xfrm>
          <a:prstGeom prst="rect">
            <a:avLst/>
          </a:prstGeom>
        </p:spPr>
        <p:txBody>
          <a:bodyPr/>
          <a:lstStyle>
            <a:lvl1pPr>
              <a:defRPr sz="6000"/>
            </a:lvl1pPr>
          </a:lstStyle>
          <a:p>
            <a:r>
              <a:t>Inserire titolo</a:t>
            </a:r>
          </a:p>
        </p:txBody>
      </p:sp>
      <p:pic>
        <p:nvPicPr>
          <p:cNvPr id="381" name="Elemento grafico 21" descr="Elemento grafico 21"/>
          <p:cNvPicPr>
            <a:picLocks noChangeAspect="1"/>
          </p:cNvPicPr>
          <p:nvPr/>
        </p:nvPicPr>
        <p:blipFill>
          <a:blip r:embed="rId2"/>
          <a:stretch>
            <a:fillRect/>
          </a:stretch>
        </p:blipFill>
        <p:spPr>
          <a:xfrm>
            <a:off x="517726" y="6104663"/>
            <a:ext cx="4320000" cy="540026"/>
          </a:xfrm>
          <a:prstGeom prst="rect">
            <a:avLst/>
          </a:prstGeom>
          <a:ln w="12700">
            <a:miter lim="400000"/>
          </a:ln>
        </p:spPr>
      </p:pic>
      <p:sp>
        <p:nvSpPr>
          <p:cNvPr id="382" name="Numero diapositiva"/>
          <p:cNvSpPr txBox="1">
            <a:spLocks noGrp="1"/>
          </p:cNvSpPr>
          <p:nvPr>
            <p:ph type="sldNum" sz="quarter" idx="2"/>
          </p:nvPr>
        </p:nvSpPr>
        <p:spPr>
          <a:xfrm>
            <a:off x="8526007" y="6248634"/>
            <a:ext cx="211596" cy="1077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ivisorio_A">
    <p:bg>
      <p:bgPr>
        <a:solidFill>
          <a:schemeClr val="accent1"/>
        </a:solidFill>
        <a:effectLst/>
      </p:bgPr>
    </p:bg>
    <p:spTree>
      <p:nvGrpSpPr>
        <p:cNvPr id="1" name=""/>
        <p:cNvGrpSpPr/>
        <p:nvPr/>
      </p:nvGrpSpPr>
      <p:grpSpPr>
        <a:xfrm>
          <a:off x="0" y="0"/>
          <a:ext cx="0" cy="0"/>
          <a:chOff x="0" y="0"/>
          <a:chExt cx="0" cy="0"/>
        </a:xfrm>
      </p:grpSpPr>
      <p:sp>
        <p:nvSpPr>
          <p:cNvPr id="45" name="Ovale 10"/>
          <p:cNvSpPr/>
          <p:nvPr/>
        </p:nvSpPr>
        <p:spPr>
          <a:xfrm rot="6083928">
            <a:off x="1311339" y="1413997"/>
            <a:ext cx="10887320" cy="10888028"/>
          </a:xfrm>
          <a:prstGeom prst="ellipse">
            <a:avLst/>
          </a:prstGeom>
          <a:gradFill>
            <a:gsLst>
              <a:gs pos="38000">
                <a:srgbClr val="FFFFFF">
                  <a:alpha val="0"/>
                </a:srgbClr>
              </a:gs>
              <a:gs pos="82000">
                <a:schemeClr val="accent3">
                  <a:alpha val="20000"/>
                </a:schemeClr>
              </a:gs>
            </a:gsLst>
            <a:path path="circle">
              <a:fillToRect l="62278" t="119636" r="37721" b="-19636"/>
            </a:path>
          </a:gradFill>
          <a:ln w="12700">
            <a:miter lim="400000"/>
          </a:ln>
        </p:spPr>
        <p:txBody>
          <a:bodyPr lIns="45718" tIns="45718" rIns="45718" bIns="45718" anchor="ctr"/>
          <a:lstStyle/>
          <a:p>
            <a:pPr algn="ctr">
              <a:defRPr sz="900">
                <a:solidFill>
                  <a:srgbClr val="FFFFFF"/>
                </a:solidFill>
                <a:latin typeface="Manrope"/>
                <a:ea typeface="Manrope"/>
                <a:cs typeface="Manrope"/>
                <a:sym typeface="Manrope"/>
              </a:defRPr>
            </a:pPr>
            <a:endParaRPr sz="900"/>
          </a:p>
        </p:txBody>
      </p:sp>
      <p:sp>
        <p:nvSpPr>
          <p:cNvPr id="46" name="Titolo del divisorio"/>
          <p:cNvSpPr txBox="1">
            <a:spLocks noGrp="1"/>
          </p:cNvSpPr>
          <p:nvPr>
            <p:ph type="title" hasCustomPrompt="1"/>
          </p:nvPr>
        </p:nvSpPr>
        <p:spPr>
          <a:xfrm>
            <a:off x="3216276" y="1418313"/>
            <a:ext cx="8640765" cy="1299010"/>
          </a:xfrm>
          <a:prstGeom prst="rect">
            <a:avLst/>
          </a:prstGeom>
        </p:spPr>
        <p:txBody>
          <a:bodyPr anchor="ctr"/>
          <a:lstStyle/>
          <a:p>
            <a:r>
              <a:t>Titolo del divisorio</a:t>
            </a:r>
          </a:p>
        </p:txBody>
      </p:sp>
      <p:sp>
        <p:nvSpPr>
          <p:cNvPr id="47" name="Ovale 5"/>
          <p:cNvSpPr/>
          <p:nvPr/>
        </p:nvSpPr>
        <p:spPr>
          <a:xfrm>
            <a:off x="-1" y="1418310"/>
            <a:ext cx="1284272" cy="1284318"/>
          </a:xfrm>
          <a:prstGeom prst="ellipse">
            <a:avLst/>
          </a:prstGeom>
          <a:ln>
            <a:solidFill>
              <a:srgbClr val="FFFFFF">
                <a:alpha val="25000"/>
              </a:srgbClr>
            </a:solidFill>
            <a:miter/>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48" name="Connettore diritto 6"/>
          <p:cNvSpPr/>
          <p:nvPr/>
        </p:nvSpPr>
        <p:spPr>
          <a:xfrm>
            <a:off x="-19" y="1418310"/>
            <a:ext cx="12192036" cy="22"/>
          </a:xfrm>
          <a:prstGeom prst="line">
            <a:avLst/>
          </a:prstGeom>
          <a:ln>
            <a:solidFill>
              <a:srgbClr val="FFFFFF">
                <a:alpha val="25000"/>
              </a:srgbClr>
            </a:solidFill>
            <a:miter/>
          </a:ln>
        </p:spPr>
        <p:txBody>
          <a:bodyPr lIns="45718" tIns="45718" rIns="45718" bIns="45718"/>
          <a:lstStyle/>
          <a:p>
            <a:endParaRPr sz="2117"/>
          </a:p>
        </p:txBody>
      </p:sp>
      <p:sp>
        <p:nvSpPr>
          <p:cNvPr id="49" name="Connettore diritto 7"/>
          <p:cNvSpPr/>
          <p:nvPr/>
        </p:nvSpPr>
        <p:spPr>
          <a:xfrm>
            <a:off x="-19" y="2717318"/>
            <a:ext cx="12192036" cy="22"/>
          </a:xfrm>
          <a:prstGeom prst="line">
            <a:avLst/>
          </a:prstGeom>
          <a:ln>
            <a:solidFill>
              <a:srgbClr val="FFFFFF">
                <a:alpha val="25000"/>
              </a:srgbClr>
            </a:solidFill>
            <a:miter/>
          </a:ln>
        </p:spPr>
        <p:txBody>
          <a:bodyPr lIns="45718" tIns="45718" rIns="45718" bIns="45718"/>
          <a:lstStyle/>
          <a:p>
            <a:endParaRPr sz="2117"/>
          </a:p>
        </p:txBody>
      </p:sp>
      <p:sp>
        <p:nvSpPr>
          <p:cNvPr id="50" name="Connettore diritto 11"/>
          <p:cNvSpPr/>
          <p:nvPr/>
        </p:nvSpPr>
        <p:spPr>
          <a:xfrm flipV="1">
            <a:off x="1284265" y="1"/>
            <a:ext cx="22" cy="7099443"/>
          </a:xfrm>
          <a:prstGeom prst="line">
            <a:avLst/>
          </a:prstGeom>
          <a:ln>
            <a:solidFill>
              <a:srgbClr val="FFFFFF">
                <a:alpha val="25000"/>
              </a:srgbClr>
            </a:solidFill>
            <a:miter/>
          </a:ln>
        </p:spPr>
        <p:txBody>
          <a:bodyPr lIns="45718" tIns="45718" rIns="45718" bIns="45718"/>
          <a:lstStyle/>
          <a:p>
            <a:endParaRPr sz="2117"/>
          </a:p>
        </p:txBody>
      </p:sp>
      <p:sp>
        <p:nvSpPr>
          <p:cNvPr id="51" name="Corpo livello uno…"/>
          <p:cNvSpPr txBox="1">
            <a:spLocks noGrp="1"/>
          </p:cNvSpPr>
          <p:nvPr>
            <p:ph type="body" sz="quarter" idx="1" hasCustomPrompt="1"/>
          </p:nvPr>
        </p:nvSpPr>
        <p:spPr>
          <a:xfrm>
            <a:off x="8765931" y="3961597"/>
            <a:ext cx="3091111" cy="2359051"/>
          </a:xfrm>
          <a:prstGeom prst="rect">
            <a:avLst/>
          </a:prstGeom>
        </p:spPr>
        <p:txBody>
          <a:bodyPr anchor="b"/>
          <a:lstStyle>
            <a:lvl1pPr algn="r">
              <a:defRPr sz="9600">
                <a:solidFill>
                  <a:srgbClr val="102C53"/>
                </a:solidFill>
              </a:defRPr>
            </a:lvl1pPr>
            <a:lvl2pPr algn="r">
              <a:defRPr sz="9600">
                <a:solidFill>
                  <a:srgbClr val="102C53"/>
                </a:solidFill>
              </a:defRPr>
            </a:lvl2pPr>
            <a:lvl3pPr algn="r">
              <a:defRPr sz="9600">
                <a:solidFill>
                  <a:srgbClr val="102C53"/>
                </a:solidFill>
              </a:defRPr>
            </a:lvl3pPr>
            <a:lvl4pPr algn="r">
              <a:defRPr sz="9600">
                <a:solidFill>
                  <a:srgbClr val="102C53"/>
                </a:solidFill>
              </a:defRPr>
            </a:lvl4pPr>
            <a:lvl5pPr algn="r">
              <a:defRPr sz="9600">
                <a:solidFill>
                  <a:srgbClr val="102C53"/>
                </a:solidFill>
              </a:defRPr>
            </a:lvl5pPr>
          </a:lstStyle>
          <a:p>
            <a:r>
              <a:t>00</a:t>
            </a:r>
          </a:p>
          <a:p>
            <a:pPr lvl="1"/>
            <a:endParaRPr/>
          </a:p>
          <a:p>
            <a:pPr lvl="2"/>
            <a:endParaRPr/>
          </a:p>
          <a:p>
            <a:pPr lvl="3"/>
            <a:endParaRPr/>
          </a:p>
          <a:p>
            <a:pPr lvl="4"/>
            <a:endParaRPr/>
          </a:p>
        </p:txBody>
      </p:sp>
      <p:sp>
        <p:nvSpPr>
          <p:cNvPr id="52" name="Numero diapositiva"/>
          <p:cNvSpPr txBox="1">
            <a:spLocks noGrp="1"/>
          </p:cNvSpPr>
          <p:nvPr>
            <p:ph type="sldNum" sz="quarter" idx="2"/>
          </p:nvPr>
        </p:nvSpPr>
        <p:spPr>
          <a:xfrm>
            <a:off x="8526007" y="6248634"/>
            <a:ext cx="211596" cy="1077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Cover D">
    <p:bg>
      <p:bgPr>
        <a:solidFill>
          <a:schemeClr val="accent1"/>
        </a:solidFill>
        <a:effectLst/>
      </p:bgPr>
    </p:bg>
    <p:spTree>
      <p:nvGrpSpPr>
        <p:cNvPr id="1" name=""/>
        <p:cNvGrpSpPr/>
        <p:nvPr/>
      </p:nvGrpSpPr>
      <p:grpSpPr>
        <a:xfrm>
          <a:off x="0" y="0"/>
          <a:ext cx="0" cy="0"/>
          <a:chOff x="0" y="0"/>
          <a:chExt cx="0" cy="0"/>
        </a:xfrm>
      </p:grpSpPr>
      <p:sp>
        <p:nvSpPr>
          <p:cNvPr id="389" name="Ovale 26"/>
          <p:cNvSpPr/>
          <p:nvPr/>
        </p:nvSpPr>
        <p:spPr>
          <a:xfrm>
            <a:off x="2608" y="1424518"/>
            <a:ext cx="10887982" cy="10887272"/>
          </a:xfrm>
          <a:prstGeom prst="ellipse">
            <a:avLst/>
          </a:prstGeom>
          <a:gradFill>
            <a:gsLst>
              <a:gs pos="38000">
                <a:srgbClr val="FFFFFF">
                  <a:alpha val="45000"/>
                </a:srgbClr>
              </a:gs>
              <a:gs pos="82000">
                <a:schemeClr val="accent3">
                  <a:alpha val="20000"/>
                </a:schemeClr>
              </a:gs>
            </a:gsLst>
            <a:path path="circle">
              <a:fillToRect l="62278" t="119636" r="37721" b="-19636"/>
            </a:path>
          </a:gradFill>
          <a:ln w="12700">
            <a:miter lim="400000"/>
          </a:ln>
        </p:spPr>
        <p:txBody>
          <a:bodyPr lIns="45718" tIns="45718" rIns="45718" bIns="45718" anchor="ctr"/>
          <a:lstStyle/>
          <a:p>
            <a:pPr algn="ctr">
              <a:defRPr sz="900">
                <a:solidFill>
                  <a:srgbClr val="FFFFFF"/>
                </a:solidFill>
                <a:latin typeface="Manrope"/>
                <a:ea typeface="Manrope"/>
                <a:cs typeface="Manrope"/>
                <a:sym typeface="Manrope"/>
              </a:defRPr>
            </a:pPr>
            <a:endParaRPr sz="900"/>
          </a:p>
        </p:txBody>
      </p:sp>
      <p:sp>
        <p:nvSpPr>
          <p:cNvPr id="390" name="Ovale 50"/>
          <p:cNvSpPr/>
          <p:nvPr/>
        </p:nvSpPr>
        <p:spPr>
          <a:xfrm>
            <a:off x="2608" y="-9484153"/>
            <a:ext cx="10887982" cy="10887321"/>
          </a:xfrm>
          <a:prstGeom prst="ellipse">
            <a:avLst/>
          </a:prstGeom>
          <a:gradFill>
            <a:gsLst>
              <a:gs pos="38000">
                <a:srgbClr val="FFFFFF">
                  <a:alpha val="45000"/>
                </a:srgbClr>
              </a:gs>
              <a:gs pos="82000">
                <a:schemeClr val="accent3">
                  <a:alpha val="20000"/>
                </a:schemeClr>
              </a:gs>
            </a:gsLst>
            <a:path path="circle">
              <a:fillToRect l="62278" t="119636" r="37721" b="-19636"/>
            </a:path>
          </a:gradFill>
          <a:ln w="12700">
            <a:miter lim="400000"/>
          </a:ln>
        </p:spPr>
        <p:txBody>
          <a:bodyPr lIns="45718" tIns="45718" rIns="45718" bIns="45718" anchor="ctr"/>
          <a:lstStyle/>
          <a:p>
            <a:pPr algn="ctr">
              <a:defRPr sz="900">
                <a:solidFill>
                  <a:srgbClr val="FFFFFF"/>
                </a:solidFill>
                <a:latin typeface="Manrope"/>
                <a:ea typeface="Manrope"/>
                <a:cs typeface="Manrope"/>
                <a:sym typeface="Manrope"/>
              </a:defRPr>
            </a:pPr>
            <a:endParaRPr sz="900"/>
          </a:p>
        </p:txBody>
      </p:sp>
      <p:sp>
        <p:nvSpPr>
          <p:cNvPr id="391" name="Linea"/>
          <p:cNvSpPr/>
          <p:nvPr/>
        </p:nvSpPr>
        <p:spPr>
          <a:xfrm>
            <a:off x="-20" y="1416970"/>
            <a:ext cx="12192832" cy="22"/>
          </a:xfrm>
          <a:prstGeom prst="line">
            <a:avLst/>
          </a:prstGeom>
          <a:ln>
            <a:solidFill>
              <a:srgbClr val="FFFFFF">
                <a:alpha val="25000"/>
              </a:srgbClr>
            </a:solidFill>
            <a:miter lim="400000"/>
          </a:ln>
        </p:spPr>
        <p:txBody>
          <a:bodyPr lIns="45718" tIns="45718" rIns="45718" bIns="45718"/>
          <a:lstStyle/>
          <a:p>
            <a:endParaRPr sz="2117"/>
          </a:p>
        </p:txBody>
      </p:sp>
      <p:sp>
        <p:nvSpPr>
          <p:cNvPr id="392" name="Linea"/>
          <p:cNvSpPr/>
          <p:nvPr/>
        </p:nvSpPr>
        <p:spPr>
          <a:xfrm flipV="1">
            <a:off x="10895554" y="-1591"/>
            <a:ext cx="13" cy="6855895"/>
          </a:xfrm>
          <a:prstGeom prst="line">
            <a:avLst/>
          </a:prstGeom>
          <a:ln>
            <a:solidFill>
              <a:srgbClr val="FFFFFF">
                <a:alpha val="25000"/>
              </a:srgbClr>
            </a:solidFill>
            <a:miter lim="400000"/>
          </a:ln>
        </p:spPr>
        <p:txBody>
          <a:bodyPr lIns="45718" tIns="45718" rIns="45718" bIns="45718"/>
          <a:lstStyle/>
          <a:p>
            <a:endParaRPr sz="2117"/>
          </a:p>
        </p:txBody>
      </p:sp>
      <p:sp>
        <p:nvSpPr>
          <p:cNvPr id="393" name="Inserire titolo"/>
          <p:cNvSpPr txBox="1">
            <a:spLocks noGrp="1"/>
          </p:cNvSpPr>
          <p:nvPr>
            <p:ph type="title" hasCustomPrompt="1"/>
          </p:nvPr>
        </p:nvSpPr>
        <p:spPr>
          <a:xfrm>
            <a:off x="603288" y="1873912"/>
            <a:ext cx="10306537" cy="2324101"/>
          </a:xfrm>
          <a:prstGeom prst="rect">
            <a:avLst/>
          </a:prstGeom>
        </p:spPr>
        <p:txBody>
          <a:bodyPr/>
          <a:lstStyle>
            <a:lvl1pPr>
              <a:defRPr sz="6000"/>
            </a:lvl1pPr>
          </a:lstStyle>
          <a:p>
            <a:r>
              <a:t>Inserire titolo</a:t>
            </a:r>
          </a:p>
        </p:txBody>
      </p:sp>
      <p:sp>
        <p:nvSpPr>
          <p:cNvPr id="394" name="Corpo livello uno…"/>
          <p:cNvSpPr txBox="1">
            <a:spLocks noGrp="1"/>
          </p:cNvSpPr>
          <p:nvPr>
            <p:ph type="body" sz="quarter" idx="1" hasCustomPrompt="1"/>
          </p:nvPr>
        </p:nvSpPr>
        <p:spPr>
          <a:xfrm>
            <a:off x="600710" y="494701"/>
            <a:ext cx="4078062" cy="318492"/>
          </a:xfrm>
          <a:prstGeom prst="rect">
            <a:avLst/>
          </a:prstGeom>
        </p:spPr>
        <p:txBody>
          <a:bodyPr lIns="45718" tIns="45718" rIns="45718" bIns="45718"/>
          <a:lstStyle>
            <a:lvl1pPr defTabSz="412756">
              <a:lnSpc>
                <a:spcPct val="100000"/>
              </a:lnSpc>
              <a:defRPr sz="1200">
                <a:solidFill>
                  <a:srgbClr val="102C53"/>
                </a:solidFill>
              </a:defRPr>
            </a:lvl1pPr>
            <a:lvl2pPr defTabSz="412756">
              <a:lnSpc>
                <a:spcPct val="100000"/>
              </a:lnSpc>
              <a:defRPr sz="1200">
                <a:solidFill>
                  <a:srgbClr val="102C53"/>
                </a:solidFill>
              </a:defRPr>
            </a:lvl2pPr>
            <a:lvl3pPr defTabSz="412756">
              <a:lnSpc>
                <a:spcPct val="100000"/>
              </a:lnSpc>
              <a:defRPr sz="1200">
                <a:solidFill>
                  <a:srgbClr val="102C53"/>
                </a:solidFill>
              </a:defRPr>
            </a:lvl3pPr>
            <a:lvl4pPr defTabSz="412756">
              <a:lnSpc>
                <a:spcPct val="100000"/>
              </a:lnSpc>
              <a:defRPr sz="1200">
                <a:solidFill>
                  <a:srgbClr val="102C53"/>
                </a:solidFill>
              </a:defRPr>
            </a:lvl4pPr>
            <a:lvl5pPr defTabSz="412756">
              <a:lnSpc>
                <a:spcPct val="100000"/>
              </a:lnSpc>
              <a:defRPr sz="1200">
                <a:solidFill>
                  <a:srgbClr val="102C53"/>
                </a:solidFill>
              </a:defRPr>
            </a:lvl5pPr>
          </a:lstStyle>
          <a:p>
            <a:r>
              <a:t>00. 00. 0000  |  Relatore</a:t>
            </a:r>
          </a:p>
          <a:p>
            <a:pPr lvl="1"/>
            <a:endParaRPr/>
          </a:p>
          <a:p>
            <a:pPr lvl="2"/>
            <a:endParaRPr/>
          </a:p>
          <a:p>
            <a:pPr lvl="3"/>
            <a:endParaRPr/>
          </a:p>
          <a:p>
            <a:pPr lvl="4"/>
            <a:endParaRPr/>
          </a:p>
        </p:txBody>
      </p:sp>
      <p:sp>
        <p:nvSpPr>
          <p:cNvPr id="395" name="Rettangolo 91"/>
          <p:cNvSpPr/>
          <p:nvPr/>
        </p:nvSpPr>
        <p:spPr>
          <a:xfrm>
            <a:off x="-16630" y="5892398"/>
            <a:ext cx="12240008" cy="977764"/>
          </a:xfrm>
          <a:prstGeom prst="rect">
            <a:avLst/>
          </a:prstGeom>
          <a:solidFill>
            <a:srgbClr val="FFFFFF"/>
          </a:solidFill>
          <a:ln w="12700">
            <a:miter lim="400000"/>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396" name="Rettangolo 92"/>
          <p:cNvSpPr/>
          <p:nvPr/>
        </p:nvSpPr>
        <p:spPr>
          <a:xfrm>
            <a:off x="8242773" y="6120966"/>
            <a:ext cx="504007" cy="504007"/>
          </a:xfrm>
          <a:prstGeom prst="rect">
            <a:avLst/>
          </a:prstGeom>
          <a:solidFill>
            <a:srgbClr val="D9D9D9"/>
          </a:solidFill>
          <a:ln w="12700">
            <a:miter lim="400000"/>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397" name="Connettore diritto 94"/>
          <p:cNvSpPr/>
          <p:nvPr/>
        </p:nvSpPr>
        <p:spPr>
          <a:xfrm>
            <a:off x="6750850" y="6120962"/>
            <a:ext cx="13" cy="504007"/>
          </a:xfrm>
          <a:prstGeom prst="line">
            <a:avLst/>
          </a:prstGeom>
          <a:ln>
            <a:solidFill>
              <a:srgbClr val="102C53"/>
            </a:solidFill>
            <a:miter/>
          </a:ln>
        </p:spPr>
        <p:txBody>
          <a:bodyPr lIns="45718" tIns="45718" rIns="45718" bIns="45718"/>
          <a:lstStyle/>
          <a:p>
            <a:endParaRPr sz="2117"/>
          </a:p>
        </p:txBody>
      </p:sp>
      <p:sp>
        <p:nvSpPr>
          <p:cNvPr id="398" name="Tema / Titolo / Docente  |  00. 00. 0000"/>
          <p:cNvSpPr txBox="1">
            <a:spLocks noGrp="1"/>
          </p:cNvSpPr>
          <p:nvPr>
            <p:ph type="body" sz="quarter" idx="21" hasCustomPrompt="1"/>
          </p:nvPr>
        </p:nvSpPr>
        <p:spPr>
          <a:xfrm>
            <a:off x="7416482" y="6260516"/>
            <a:ext cx="524080" cy="273023"/>
          </a:xfrm>
          <a:prstGeom prst="rect">
            <a:avLst/>
          </a:prstGeom>
        </p:spPr>
        <p:txBody>
          <a:bodyPr lIns="45718" tIns="45718" rIns="45718" bIns="45718"/>
          <a:lstStyle>
            <a:lvl1pPr defTabSz="363224">
              <a:lnSpc>
                <a:spcPct val="100000"/>
              </a:lnSpc>
              <a:defRPr sz="1200">
                <a:solidFill>
                  <a:srgbClr val="D9D9D9"/>
                </a:solidFill>
              </a:defRPr>
            </a:lvl1pPr>
          </a:lstStyle>
          <a:p>
            <a:r>
              <a:t>Logo</a:t>
            </a:r>
          </a:p>
        </p:txBody>
      </p:sp>
      <p:sp>
        <p:nvSpPr>
          <p:cNvPr id="399" name="Esagono 98"/>
          <p:cNvSpPr/>
          <p:nvPr/>
        </p:nvSpPr>
        <p:spPr>
          <a:xfrm rot="16200000">
            <a:off x="10649167" y="6156964"/>
            <a:ext cx="504027" cy="43202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29" y="0"/>
                </a:lnTo>
                <a:lnTo>
                  <a:pt x="16971" y="0"/>
                </a:lnTo>
                <a:lnTo>
                  <a:pt x="21600" y="10800"/>
                </a:lnTo>
                <a:lnTo>
                  <a:pt x="16971" y="21600"/>
                </a:lnTo>
                <a:lnTo>
                  <a:pt x="4629" y="21600"/>
                </a:lnTo>
                <a:close/>
              </a:path>
            </a:pathLst>
          </a:custGeom>
          <a:solidFill>
            <a:srgbClr val="D9D9D9"/>
          </a:solidFill>
          <a:ln w="12700">
            <a:miter lim="400000"/>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400" name="Tema / Titolo / Docente  |  00. 00. 0000"/>
          <p:cNvSpPr txBox="1">
            <a:spLocks noGrp="1"/>
          </p:cNvSpPr>
          <p:nvPr>
            <p:ph type="body" sz="quarter" idx="22" hasCustomPrompt="1"/>
          </p:nvPr>
        </p:nvSpPr>
        <p:spPr>
          <a:xfrm>
            <a:off x="8779709" y="6260516"/>
            <a:ext cx="524080" cy="273023"/>
          </a:xfrm>
          <a:prstGeom prst="rect">
            <a:avLst/>
          </a:prstGeom>
        </p:spPr>
        <p:txBody>
          <a:bodyPr lIns="45718" tIns="45718" rIns="45718" bIns="45718"/>
          <a:lstStyle>
            <a:lvl1pPr defTabSz="363224">
              <a:lnSpc>
                <a:spcPct val="100000"/>
              </a:lnSpc>
              <a:defRPr sz="1200">
                <a:solidFill>
                  <a:srgbClr val="D9D9D9"/>
                </a:solidFill>
              </a:defRPr>
            </a:lvl1pPr>
          </a:lstStyle>
          <a:p>
            <a:r>
              <a:t>Logo</a:t>
            </a:r>
          </a:p>
        </p:txBody>
      </p:sp>
      <p:sp>
        <p:nvSpPr>
          <p:cNvPr id="401" name="Tema / Titolo / Docente  |  00. 00. 0000"/>
          <p:cNvSpPr txBox="1">
            <a:spLocks noGrp="1"/>
          </p:cNvSpPr>
          <p:nvPr>
            <p:ph type="body" sz="quarter" idx="23" hasCustomPrompt="1"/>
          </p:nvPr>
        </p:nvSpPr>
        <p:spPr>
          <a:xfrm>
            <a:off x="11150196" y="6260516"/>
            <a:ext cx="524080" cy="273023"/>
          </a:xfrm>
          <a:prstGeom prst="rect">
            <a:avLst/>
          </a:prstGeom>
        </p:spPr>
        <p:txBody>
          <a:bodyPr lIns="45718" tIns="45718" rIns="45718" bIns="45718"/>
          <a:lstStyle>
            <a:lvl1pPr defTabSz="363224">
              <a:lnSpc>
                <a:spcPct val="100000"/>
              </a:lnSpc>
              <a:defRPr sz="1200">
                <a:solidFill>
                  <a:srgbClr val="D9D9D9"/>
                </a:solidFill>
              </a:defRPr>
            </a:lvl1pPr>
          </a:lstStyle>
          <a:p>
            <a:r>
              <a:t>Logo</a:t>
            </a:r>
          </a:p>
        </p:txBody>
      </p:sp>
      <p:sp>
        <p:nvSpPr>
          <p:cNvPr id="402" name="Segnaposto testo 3"/>
          <p:cNvSpPr>
            <a:spLocks noGrp="1"/>
          </p:cNvSpPr>
          <p:nvPr>
            <p:ph type="body" sz="quarter" idx="24" hasCustomPrompt="1"/>
          </p:nvPr>
        </p:nvSpPr>
        <p:spPr>
          <a:xfrm>
            <a:off x="5961669" y="6207246"/>
            <a:ext cx="674686" cy="270957"/>
          </a:xfrm>
          <a:prstGeom prst="rect">
            <a:avLst/>
          </a:prstGeom>
        </p:spPr>
        <p:txBody>
          <a:bodyPr/>
          <a:lstStyle>
            <a:lvl1pPr algn="r">
              <a:spcBef>
                <a:spcPts val="1000"/>
              </a:spcBef>
              <a:defRPr sz="900" b="1">
                <a:solidFill>
                  <a:srgbClr val="102C53"/>
                </a:solidFill>
              </a:defRPr>
            </a:lvl1pPr>
          </a:lstStyle>
          <a:p>
            <a:r>
              <a:t>Dicitura 01</a:t>
            </a:r>
          </a:p>
        </p:txBody>
      </p:sp>
      <p:sp>
        <p:nvSpPr>
          <p:cNvPr id="403" name="Triangolo isoscele 105"/>
          <p:cNvSpPr/>
          <p:nvPr/>
        </p:nvSpPr>
        <p:spPr>
          <a:xfrm>
            <a:off x="6983179" y="6120965"/>
            <a:ext cx="504004" cy="504002"/>
          </a:xfrm>
          <a:prstGeom prst="triangle">
            <a:avLst/>
          </a:prstGeom>
          <a:solidFill>
            <a:srgbClr val="D9D9D9"/>
          </a:solidFill>
          <a:ln w="12700">
            <a:miter lim="400000"/>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404" name="Connettore diritto 106"/>
          <p:cNvSpPr/>
          <p:nvPr/>
        </p:nvSpPr>
        <p:spPr>
          <a:xfrm>
            <a:off x="10480093" y="6120962"/>
            <a:ext cx="13" cy="504007"/>
          </a:xfrm>
          <a:prstGeom prst="line">
            <a:avLst/>
          </a:prstGeom>
          <a:ln>
            <a:solidFill>
              <a:srgbClr val="102C53"/>
            </a:solidFill>
            <a:miter/>
          </a:ln>
        </p:spPr>
        <p:txBody>
          <a:bodyPr lIns="45718" tIns="45718" rIns="45718" bIns="45718"/>
          <a:lstStyle/>
          <a:p>
            <a:endParaRPr sz="2117"/>
          </a:p>
        </p:txBody>
      </p:sp>
      <p:sp>
        <p:nvSpPr>
          <p:cNvPr id="405" name="Segnaposto testo 3"/>
          <p:cNvSpPr>
            <a:spLocks noGrp="1"/>
          </p:cNvSpPr>
          <p:nvPr>
            <p:ph type="body" sz="quarter" idx="25" hasCustomPrompt="1"/>
          </p:nvPr>
        </p:nvSpPr>
        <p:spPr>
          <a:xfrm>
            <a:off x="9690912" y="6207246"/>
            <a:ext cx="674686" cy="270957"/>
          </a:xfrm>
          <a:prstGeom prst="rect">
            <a:avLst/>
          </a:prstGeom>
        </p:spPr>
        <p:txBody>
          <a:bodyPr/>
          <a:lstStyle>
            <a:lvl1pPr algn="r">
              <a:spcBef>
                <a:spcPts val="1000"/>
              </a:spcBef>
              <a:defRPr sz="900" b="1">
                <a:solidFill>
                  <a:srgbClr val="102C53"/>
                </a:solidFill>
              </a:defRPr>
            </a:lvl1pPr>
          </a:lstStyle>
          <a:p>
            <a:r>
              <a:t>Dicitura 01</a:t>
            </a:r>
          </a:p>
        </p:txBody>
      </p:sp>
      <p:pic>
        <p:nvPicPr>
          <p:cNvPr id="406" name="Elemento grafico 19" descr="Elemento grafico 19"/>
          <p:cNvPicPr>
            <a:picLocks noChangeAspect="1"/>
          </p:cNvPicPr>
          <p:nvPr/>
        </p:nvPicPr>
        <p:blipFill>
          <a:blip r:embed="rId2"/>
          <a:stretch>
            <a:fillRect/>
          </a:stretch>
        </p:blipFill>
        <p:spPr>
          <a:xfrm>
            <a:off x="517726" y="6104663"/>
            <a:ext cx="4320000" cy="540026"/>
          </a:xfrm>
          <a:prstGeom prst="rect">
            <a:avLst/>
          </a:prstGeom>
          <a:ln w="12700">
            <a:miter lim="400000"/>
          </a:ln>
        </p:spPr>
      </p:pic>
      <p:sp>
        <p:nvSpPr>
          <p:cNvPr id="407" name="Numero diapositiva"/>
          <p:cNvSpPr txBox="1">
            <a:spLocks noGrp="1"/>
          </p:cNvSpPr>
          <p:nvPr>
            <p:ph type="sldNum" sz="quarter" idx="2"/>
          </p:nvPr>
        </p:nvSpPr>
        <p:spPr>
          <a:xfrm>
            <a:off x="8526007" y="6248634"/>
            <a:ext cx="211596" cy="1077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Cover E">
    <p:spTree>
      <p:nvGrpSpPr>
        <p:cNvPr id="1" name=""/>
        <p:cNvGrpSpPr/>
        <p:nvPr/>
      </p:nvGrpSpPr>
      <p:grpSpPr>
        <a:xfrm>
          <a:off x="0" y="0"/>
          <a:ext cx="0" cy="0"/>
          <a:chOff x="0" y="0"/>
          <a:chExt cx="0" cy="0"/>
        </a:xfrm>
      </p:grpSpPr>
      <p:sp>
        <p:nvSpPr>
          <p:cNvPr id="414" name="Linea"/>
          <p:cNvSpPr/>
          <p:nvPr/>
        </p:nvSpPr>
        <p:spPr>
          <a:xfrm>
            <a:off x="-20" y="3429000"/>
            <a:ext cx="12192832" cy="0"/>
          </a:xfrm>
          <a:prstGeom prst="line">
            <a:avLst/>
          </a:prstGeom>
          <a:ln w="6350">
            <a:solidFill>
              <a:srgbClr val="102C53">
                <a:alpha val="50000"/>
              </a:srgbClr>
            </a:solidFill>
            <a:miter lim="400000"/>
          </a:ln>
        </p:spPr>
        <p:txBody>
          <a:bodyPr lIns="45718" tIns="45718" rIns="45718" bIns="45718"/>
          <a:lstStyle/>
          <a:p>
            <a:endParaRPr sz="2117"/>
          </a:p>
        </p:txBody>
      </p:sp>
      <p:sp>
        <p:nvSpPr>
          <p:cNvPr id="415" name="Linea"/>
          <p:cNvSpPr/>
          <p:nvPr/>
        </p:nvSpPr>
        <p:spPr>
          <a:xfrm flipV="1">
            <a:off x="7572657" y="15447"/>
            <a:ext cx="13" cy="6827110"/>
          </a:xfrm>
          <a:prstGeom prst="line">
            <a:avLst/>
          </a:prstGeom>
          <a:ln w="6350">
            <a:solidFill>
              <a:srgbClr val="102C53">
                <a:alpha val="50000"/>
              </a:srgbClr>
            </a:solidFill>
            <a:miter lim="400000"/>
          </a:ln>
        </p:spPr>
        <p:txBody>
          <a:bodyPr lIns="45718" tIns="45718" rIns="45718" bIns="45718"/>
          <a:lstStyle/>
          <a:p>
            <a:endParaRPr sz="2117"/>
          </a:p>
        </p:txBody>
      </p:sp>
      <p:sp>
        <p:nvSpPr>
          <p:cNvPr id="416" name="Linea"/>
          <p:cNvSpPr/>
          <p:nvPr/>
        </p:nvSpPr>
        <p:spPr>
          <a:xfrm flipV="1">
            <a:off x="11583090" y="15447"/>
            <a:ext cx="13" cy="6827110"/>
          </a:xfrm>
          <a:prstGeom prst="line">
            <a:avLst/>
          </a:prstGeom>
          <a:ln w="6350">
            <a:solidFill>
              <a:srgbClr val="102C53">
                <a:alpha val="50000"/>
              </a:srgbClr>
            </a:solidFill>
            <a:miter lim="400000"/>
          </a:ln>
        </p:spPr>
        <p:txBody>
          <a:bodyPr lIns="45718" tIns="45718" rIns="45718" bIns="45718"/>
          <a:lstStyle/>
          <a:p>
            <a:endParaRPr sz="2117"/>
          </a:p>
        </p:txBody>
      </p:sp>
      <p:sp>
        <p:nvSpPr>
          <p:cNvPr id="417" name="Cerchio"/>
          <p:cNvSpPr/>
          <p:nvPr/>
        </p:nvSpPr>
        <p:spPr>
          <a:xfrm rot="5400000">
            <a:off x="7572782" y="-581322"/>
            <a:ext cx="4010193" cy="4010463"/>
          </a:xfrm>
          <a:prstGeom prst="ellipse">
            <a:avLst/>
          </a:prstGeom>
          <a:gradFill>
            <a:gsLst>
              <a:gs pos="2000">
                <a:schemeClr val="accent1">
                  <a:alpha val="96000"/>
                </a:schemeClr>
              </a:gs>
              <a:gs pos="100000">
                <a:srgbClr val="FFFFFF">
                  <a:alpha val="0"/>
                </a:srgbClr>
              </a:gs>
            </a:gsLst>
            <a:path path="circle">
              <a:fillToRect l="62278" t="119636" r="37721" b="-19636"/>
            </a:path>
          </a:gradFill>
          <a:ln w="12700">
            <a:miter lim="400000"/>
          </a:ln>
        </p:spPr>
        <p:txBody>
          <a:bodyPr lIns="45718" tIns="45718" rIns="45718" bIns="45718" anchor="ctr"/>
          <a:lstStyle/>
          <a:p>
            <a:pPr algn="ctr" defTabSz="412756">
              <a:defRPr sz="1600">
                <a:solidFill>
                  <a:srgbClr val="FFFFFF"/>
                </a:solidFill>
                <a:latin typeface="Manrope"/>
                <a:ea typeface="Manrope"/>
                <a:cs typeface="Manrope"/>
                <a:sym typeface="Manrope"/>
              </a:defRPr>
            </a:pPr>
            <a:endParaRPr sz="1600"/>
          </a:p>
        </p:txBody>
      </p:sp>
      <p:sp>
        <p:nvSpPr>
          <p:cNvPr id="418" name="Cerchio"/>
          <p:cNvSpPr/>
          <p:nvPr/>
        </p:nvSpPr>
        <p:spPr>
          <a:xfrm rot="16200000">
            <a:off x="7572779" y="3428854"/>
            <a:ext cx="4010193" cy="4010467"/>
          </a:xfrm>
          <a:prstGeom prst="ellipse">
            <a:avLst/>
          </a:prstGeom>
          <a:gradFill>
            <a:gsLst>
              <a:gs pos="2000">
                <a:schemeClr val="accent1">
                  <a:alpha val="96000"/>
                </a:schemeClr>
              </a:gs>
              <a:gs pos="100000">
                <a:srgbClr val="FFFFFF">
                  <a:alpha val="0"/>
                </a:srgbClr>
              </a:gs>
            </a:gsLst>
            <a:path path="circle">
              <a:fillToRect l="62278" t="119636" r="37721" b="-19636"/>
            </a:path>
          </a:gradFill>
          <a:ln w="12700">
            <a:miter lim="400000"/>
          </a:ln>
        </p:spPr>
        <p:txBody>
          <a:bodyPr lIns="45718" tIns="45718" rIns="45718" bIns="45718" anchor="ctr"/>
          <a:lstStyle/>
          <a:p>
            <a:pPr algn="ctr" defTabSz="412756">
              <a:defRPr sz="1600">
                <a:solidFill>
                  <a:srgbClr val="FFFFFF"/>
                </a:solidFill>
                <a:latin typeface="Manrope"/>
                <a:ea typeface="Manrope"/>
                <a:cs typeface="Manrope"/>
                <a:sym typeface="Manrope"/>
              </a:defRPr>
            </a:pPr>
            <a:endParaRPr sz="1600"/>
          </a:p>
        </p:txBody>
      </p:sp>
      <p:sp>
        <p:nvSpPr>
          <p:cNvPr id="419" name="Corpo livello uno…"/>
          <p:cNvSpPr txBox="1">
            <a:spLocks noGrp="1"/>
          </p:cNvSpPr>
          <p:nvPr>
            <p:ph type="body" sz="quarter" idx="1" hasCustomPrompt="1"/>
          </p:nvPr>
        </p:nvSpPr>
        <p:spPr>
          <a:xfrm>
            <a:off x="600710" y="5929933"/>
            <a:ext cx="4078062" cy="318492"/>
          </a:xfrm>
          <a:prstGeom prst="rect">
            <a:avLst/>
          </a:prstGeom>
        </p:spPr>
        <p:txBody>
          <a:bodyPr lIns="45718" tIns="45718" rIns="45718" bIns="45718"/>
          <a:lstStyle>
            <a:lvl1pPr defTabSz="412756">
              <a:lnSpc>
                <a:spcPct val="100000"/>
              </a:lnSpc>
              <a:defRPr sz="1200">
                <a:solidFill>
                  <a:srgbClr val="102C53"/>
                </a:solidFill>
              </a:defRPr>
            </a:lvl1pPr>
            <a:lvl2pPr defTabSz="412756">
              <a:lnSpc>
                <a:spcPct val="100000"/>
              </a:lnSpc>
              <a:defRPr sz="1200">
                <a:solidFill>
                  <a:srgbClr val="102C53"/>
                </a:solidFill>
              </a:defRPr>
            </a:lvl2pPr>
            <a:lvl3pPr defTabSz="412756">
              <a:lnSpc>
                <a:spcPct val="100000"/>
              </a:lnSpc>
              <a:defRPr sz="1200">
                <a:solidFill>
                  <a:srgbClr val="102C53"/>
                </a:solidFill>
              </a:defRPr>
            </a:lvl3pPr>
            <a:lvl4pPr defTabSz="412756">
              <a:lnSpc>
                <a:spcPct val="100000"/>
              </a:lnSpc>
              <a:defRPr sz="1200">
                <a:solidFill>
                  <a:srgbClr val="102C53"/>
                </a:solidFill>
              </a:defRPr>
            </a:lvl4pPr>
            <a:lvl5pPr defTabSz="412756">
              <a:lnSpc>
                <a:spcPct val="100000"/>
              </a:lnSpc>
              <a:defRPr sz="1200">
                <a:solidFill>
                  <a:srgbClr val="102C53"/>
                </a:solidFill>
              </a:defRPr>
            </a:lvl5pPr>
          </a:lstStyle>
          <a:p>
            <a:r>
              <a:t>00. 00. 0000  |  Relatore</a:t>
            </a:r>
          </a:p>
          <a:p>
            <a:pPr lvl="1"/>
            <a:endParaRPr/>
          </a:p>
          <a:p>
            <a:pPr lvl="2"/>
            <a:endParaRPr/>
          </a:p>
          <a:p>
            <a:pPr lvl="3"/>
            <a:endParaRPr/>
          </a:p>
          <a:p>
            <a:pPr lvl="4"/>
            <a:endParaRPr/>
          </a:p>
        </p:txBody>
      </p:sp>
      <p:sp>
        <p:nvSpPr>
          <p:cNvPr id="420" name="Inserire titoloPresentazione"/>
          <p:cNvSpPr txBox="1">
            <a:spLocks noGrp="1"/>
          </p:cNvSpPr>
          <p:nvPr>
            <p:ph type="title" hasCustomPrompt="1"/>
          </p:nvPr>
        </p:nvSpPr>
        <p:spPr>
          <a:xfrm>
            <a:off x="603287" y="3429000"/>
            <a:ext cx="6953096" cy="2324100"/>
          </a:xfrm>
          <a:prstGeom prst="rect">
            <a:avLst/>
          </a:prstGeom>
        </p:spPr>
        <p:txBody>
          <a:bodyPr/>
          <a:lstStyle>
            <a:lvl1pPr>
              <a:defRPr sz="6000"/>
            </a:lvl1pPr>
          </a:lstStyle>
          <a:p>
            <a:r>
              <a:t>Inserire titoloPresentazione</a:t>
            </a:r>
          </a:p>
        </p:txBody>
      </p:sp>
      <p:pic>
        <p:nvPicPr>
          <p:cNvPr id="421" name="Elemento grafico 9" descr="Elemento grafico 9"/>
          <p:cNvPicPr>
            <a:picLocks noChangeAspect="1"/>
          </p:cNvPicPr>
          <p:nvPr/>
        </p:nvPicPr>
        <p:blipFill>
          <a:blip r:embed="rId2"/>
          <a:stretch>
            <a:fillRect/>
          </a:stretch>
        </p:blipFill>
        <p:spPr>
          <a:xfrm>
            <a:off x="537560" y="558880"/>
            <a:ext cx="5472001" cy="684001"/>
          </a:xfrm>
          <a:prstGeom prst="rect">
            <a:avLst/>
          </a:prstGeom>
          <a:ln w="12700">
            <a:miter lim="400000"/>
          </a:ln>
        </p:spPr>
      </p:pic>
      <p:sp>
        <p:nvSpPr>
          <p:cNvPr id="422" name="Numero diapositiva"/>
          <p:cNvSpPr txBox="1">
            <a:spLocks noGrp="1"/>
          </p:cNvSpPr>
          <p:nvPr>
            <p:ph type="sldNum" sz="quarter" idx="2"/>
          </p:nvPr>
        </p:nvSpPr>
        <p:spPr>
          <a:xfrm>
            <a:off x="8526007" y="6248634"/>
            <a:ext cx="211596" cy="1077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Cover F">
    <p:spTree>
      <p:nvGrpSpPr>
        <p:cNvPr id="1" name=""/>
        <p:cNvGrpSpPr/>
        <p:nvPr/>
      </p:nvGrpSpPr>
      <p:grpSpPr>
        <a:xfrm>
          <a:off x="0" y="0"/>
          <a:ext cx="0" cy="0"/>
          <a:chOff x="0" y="0"/>
          <a:chExt cx="0" cy="0"/>
        </a:xfrm>
      </p:grpSpPr>
      <p:pic>
        <p:nvPicPr>
          <p:cNvPr id="429" name="studente-6.jpg" descr="studente-6.jpg"/>
          <p:cNvPicPr>
            <a:picLocks noChangeAspect="1"/>
          </p:cNvPicPr>
          <p:nvPr/>
        </p:nvPicPr>
        <p:blipFill>
          <a:blip r:embed="rId2"/>
          <a:srcRect t="11616" r="20219" b="21155"/>
          <a:stretch>
            <a:fillRect/>
          </a:stretch>
        </p:blipFill>
        <p:spPr>
          <a:xfrm flipH="1">
            <a:off x="0" y="-15452"/>
            <a:ext cx="12202571" cy="6873459"/>
          </a:xfrm>
          <a:prstGeom prst="rect">
            <a:avLst/>
          </a:prstGeom>
          <a:ln w="12700">
            <a:miter lim="400000"/>
          </a:ln>
        </p:spPr>
      </p:pic>
      <p:sp>
        <p:nvSpPr>
          <p:cNvPr id="430" name="Rettangolo 12"/>
          <p:cNvSpPr/>
          <p:nvPr/>
        </p:nvSpPr>
        <p:spPr>
          <a:xfrm>
            <a:off x="-4" y="-15447"/>
            <a:ext cx="12192007" cy="6873448"/>
          </a:xfrm>
          <a:prstGeom prst="rect">
            <a:avLst/>
          </a:prstGeom>
          <a:gradFill>
            <a:gsLst>
              <a:gs pos="0">
                <a:srgbClr val="FFFFFF">
                  <a:alpha val="0"/>
                </a:srgbClr>
              </a:gs>
              <a:gs pos="72000">
                <a:schemeClr val="accent1"/>
              </a:gs>
            </a:gsLst>
            <a:lin ang="5400000"/>
          </a:gradFill>
          <a:ln w="12700">
            <a:miter lim="400000"/>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431" name="Linea"/>
          <p:cNvSpPr/>
          <p:nvPr/>
        </p:nvSpPr>
        <p:spPr>
          <a:xfrm>
            <a:off x="-20" y="1980993"/>
            <a:ext cx="12192832" cy="22"/>
          </a:xfrm>
          <a:prstGeom prst="line">
            <a:avLst/>
          </a:prstGeom>
          <a:ln w="6350">
            <a:solidFill>
              <a:srgbClr val="102C53">
                <a:alpha val="50000"/>
              </a:srgbClr>
            </a:solidFill>
            <a:miter lim="400000"/>
          </a:ln>
        </p:spPr>
        <p:txBody>
          <a:bodyPr lIns="45718" tIns="45718" rIns="45718" bIns="45718"/>
          <a:lstStyle/>
          <a:p>
            <a:endParaRPr sz="2117"/>
          </a:p>
        </p:txBody>
      </p:sp>
      <p:sp>
        <p:nvSpPr>
          <p:cNvPr id="432" name="Linea"/>
          <p:cNvSpPr/>
          <p:nvPr/>
        </p:nvSpPr>
        <p:spPr>
          <a:xfrm flipV="1">
            <a:off x="10715225" y="15448"/>
            <a:ext cx="13" cy="6876000"/>
          </a:xfrm>
          <a:prstGeom prst="line">
            <a:avLst/>
          </a:prstGeom>
          <a:ln w="6350">
            <a:solidFill>
              <a:srgbClr val="102C53">
                <a:alpha val="50000"/>
              </a:srgbClr>
            </a:solidFill>
            <a:miter lim="400000"/>
          </a:ln>
        </p:spPr>
        <p:txBody>
          <a:bodyPr lIns="45718" tIns="45718" rIns="45718" bIns="45718"/>
          <a:lstStyle/>
          <a:p>
            <a:endParaRPr sz="2117"/>
          </a:p>
        </p:txBody>
      </p:sp>
      <p:sp>
        <p:nvSpPr>
          <p:cNvPr id="433" name="Ovale 9"/>
          <p:cNvSpPr/>
          <p:nvPr/>
        </p:nvSpPr>
        <p:spPr>
          <a:xfrm rot="18900000">
            <a:off x="-172756" y="1980969"/>
            <a:ext cx="10888031" cy="10887321"/>
          </a:xfrm>
          <a:prstGeom prst="ellipse">
            <a:avLst/>
          </a:prstGeom>
          <a:gradFill>
            <a:gsLst>
              <a:gs pos="0">
                <a:schemeClr val="accent3"/>
              </a:gs>
              <a:gs pos="85000">
                <a:srgbClr val="FFFFFF">
                  <a:alpha val="0"/>
                </a:srgbClr>
              </a:gs>
              <a:gs pos="100000">
                <a:schemeClr val="accent1"/>
              </a:gs>
            </a:gsLst>
            <a:path path="circle">
              <a:fillToRect l="62278" t="119636" r="37721" b="-19636"/>
            </a:path>
          </a:gradFill>
          <a:ln w="12700">
            <a:miter lim="400000"/>
          </a:ln>
        </p:spPr>
        <p:txBody>
          <a:bodyPr lIns="45718" tIns="45718" rIns="45718" bIns="45718" anchor="ctr"/>
          <a:lstStyle/>
          <a:p>
            <a:pPr algn="ctr" defTabSz="412756">
              <a:defRPr sz="1600">
                <a:solidFill>
                  <a:srgbClr val="FFFFFF"/>
                </a:solidFill>
                <a:latin typeface="Manrope"/>
                <a:ea typeface="Manrope"/>
                <a:cs typeface="Manrope"/>
                <a:sym typeface="Manrope"/>
              </a:defRPr>
            </a:pPr>
            <a:endParaRPr sz="1600"/>
          </a:p>
        </p:txBody>
      </p:sp>
      <p:sp>
        <p:nvSpPr>
          <p:cNvPr id="434" name="Corpo livello uno…"/>
          <p:cNvSpPr txBox="1">
            <a:spLocks noGrp="1"/>
          </p:cNvSpPr>
          <p:nvPr>
            <p:ph type="body" sz="quarter" idx="1" hasCustomPrompt="1"/>
          </p:nvPr>
        </p:nvSpPr>
        <p:spPr>
          <a:xfrm>
            <a:off x="600710" y="5929933"/>
            <a:ext cx="4078062" cy="318492"/>
          </a:xfrm>
          <a:prstGeom prst="rect">
            <a:avLst/>
          </a:prstGeom>
        </p:spPr>
        <p:txBody>
          <a:bodyPr lIns="45718" tIns="45718" rIns="45718" bIns="45718"/>
          <a:lstStyle>
            <a:lvl1pPr defTabSz="412756">
              <a:lnSpc>
                <a:spcPct val="100000"/>
              </a:lnSpc>
              <a:defRPr sz="1200">
                <a:solidFill>
                  <a:srgbClr val="102C53"/>
                </a:solidFill>
              </a:defRPr>
            </a:lvl1pPr>
            <a:lvl2pPr defTabSz="412756">
              <a:lnSpc>
                <a:spcPct val="100000"/>
              </a:lnSpc>
              <a:defRPr sz="1200">
                <a:solidFill>
                  <a:srgbClr val="102C53"/>
                </a:solidFill>
              </a:defRPr>
            </a:lvl2pPr>
            <a:lvl3pPr defTabSz="412756">
              <a:lnSpc>
                <a:spcPct val="100000"/>
              </a:lnSpc>
              <a:defRPr sz="1200">
                <a:solidFill>
                  <a:srgbClr val="102C53"/>
                </a:solidFill>
              </a:defRPr>
            </a:lvl3pPr>
            <a:lvl4pPr defTabSz="412756">
              <a:lnSpc>
                <a:spcPct val="100000"/>
              </a:lnSpc>
              <a:defRPr sz="1200">
                <a:solidFill>
                  <a:srgbClr val="102C53"/>
                </a:solidFill>
              </a:defRPr>
            </a:lvl4pPr>
            <a:lvl5pPr defTabSz="412756">
              <a:lnSpc>
                <a:spcPct val="100000"/>
              </a:lnSpc>
              <a:defRPr sz="1200">
                <a:solidFill>
                  <a:srgbClr val="102C53"/>
                </a:solidFill>
              </a:defRPr>
            </a:lvl5pPr>
          </a:lstStyle>
          <a:p>
            <a:r>
              <a:t>00. 00. 0000  |  Relatore</a:t>
            </a:r>
          </a:p>
          <a:p>
            <a:pPr lvl="1"/>
            <a:endParaRPr/>
          </a:p>
          <a:p>
            <a:pPr lvl="2"/>
            <a:endParaRPr/>
          </a:p>
          <a:p>
            <a:pPr lvl="3"/>
            <a:endParaRPr/>
          </a:p>
          <a:p>
            <a:pPr lvl="4"/>
            <a:endParaRPr/>
          </a:p>
        </p:txBody>
      </p:sp>
      <p:sp>
        <p:nvSpPr>
          <p:cNvPr id="435" name="Inserire titoloPresentazione"/>
          <p:cNvSpPr txBox="1">
            <a:spLocks noGrp="1"/>
          </p:cNvSpPr>
          <p:nvPr>
            <p:ph type="title" hasCustomPrompt="1"/>
          </p:nvPr>
        </p:nvSpPr>
        <p:spPr>
          <a:xfrm>
            <a:off x="593375" y="3448466"/>
            <a:ext cx="6953099" cy="2108297"/>
          </a:xfrm>
          <a:prstGeom prst="rect">
            <a:avLst/>
          </a:prstGeom>
        </p:spPr>
        <p:txBody>
          <a:bodyPr/>
          <a:lstStyle>
            <a:lvl1pPr>
              <a:defRPr sz="6000"/>
            </a:lvl1pPr>
          </a:lstStyle>
          <a:p>
            <a:r>
              <a:t>Inserire titoloPresentazione</a:t>
            </a:r>
          </a:p>
        </p:txBody>
      </p:sp>
      <p:sp>
        <p:nvSpPr>
          <p:cNvPr id="436" name="Segnaposto testo 11"/>
          <p:cNvSpPr>
            <a:spLocks noGrp="1"/>
          </p:cNvSpPr>
          <p:nvPr>
            <p:ph type="body" sz="quarter" idx="21" hasCustomPrompt="1"/>
          </p:nvPr>
        </p:nvSpPr>
        <p:spPr>
          <a:xfrm>
            <a:off x="600710" y="2898987"/>
            <a:ext cx="4833938" cy="392139"/>
          </a:xfrm>
          <a:prstGeom prst="rect">
            <a:avLst/>
          </a:prstGeom>
        </p:spPr>
        <p:txBody>
          <a:bodyPr/>
          <a:lstStyle>
            <a:lvl1pPr>
              <a:spcBef>
                <a:spcPts val="1000"/>
              </a:spcBef>
              <a:defRPr sz="2400">
                <a:solidFill>
                  <a:srgbClr val="102C53"/>
                </a:solidFill>
              </a:defRPr>
            </a:lvl1pPr>
          </a:lstStyle>
          <a:p>
            <a:r>
              <a:t>Sottotitolo</a:t>
            </a:r>
          </a:p>
        </p:txBody>
      </p:sp>
      <p:pic>
        <p:nvPicPr>
          <p:cNvPr id="437" name="Elemento grafico 19" descr="Elemento grafico 19"/>
          <p:cNvPicPr>
            <a:picLocks noChangeAspect="1"/>
          </p:cNvPicPr>
          <p:nvPr/>
        </p:nvPicPr>
        <p:blipFill>
          <a:blip r:embed="rId3"/>
          <a:stretch>
            <a:fillRect/>
          </a:stretch>
        </p:blipFill>
        <p:spPr>
          <a:xfrm>
            <a:off x="537560" y="558880"/>
            <a:ext cx="5472001" cy="684001"/>
          </a:xfrm>
          <a:prstGeom prst="rect">
            <a:avLst/>
          </a:prstGeom>
          <a:ln w="12700">
            <a:miter lim="400000"/>
          </a:ln>
        </p:spPr>
      </p:pic>
      <p:sp>
        <p:nvSpPr>
          <p:cNvPr id="438" name="Numero diapositiva"/>
          <p:cNvSpPr txBox="1">
            <a:spLocks noGrp="1"/>
          </p:cNvSpPr>
          <p:nvPr>
            <p:ph type="sldNum" sz="quarter" idx="2"/>
          </p:nvPr>
        </p:nvSpPr>
        <p:spPr>
          <a:xfrm>
            <a:off x="8526007" y="6248634"/>
            <a:ext cx="211596" cy="1077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Cover G">
    <p:bg>
      <p:bgPr>
        <a:solidFill>
          <a:srgbClr val="000000"/>
        </a:solidFill>
        <a:effectLst/>
      </p:bgPr>
    </p:bg>
    <p:spTree>
      <p:nvGrpSpPr>
        <p:cNvPr id="1" name=""/>
        <p:cNvGrpSpPr/>
        <p:nvPr/>
      </p:nvGrpSpPr>
      <p:grpSpPr>
        <a:xfrm>
          <a:off x="0" y="0"/>
          <a:ext cx="0" cy="0"/>
          <a:chOff x="0" y="0"/>
          <a:chExt cx="0" cy="0"/>
        </a:xfrm>
      </p:grpSpPr>
      <p:pic>
        <p:nvPicPr>
          <p:cNvPr id="445" name="Immagine 2" descr="Immagin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46" name="Rettangolo 10"/>
          <p:cNvSpPr/>
          <p:nvPr/>
        </p:nvSpPr>
        <p:spPr>
          <a:xfrm>
            <a:off x="-4" y="-15447"/>
            <a:ext cx="12192007" cy="6873448"/>
          </a:xfrm>
          <a:prstGeom prst="rect">
            <a:avLst/>
          </a:prstGeom>
          <a:gradFill>
            <a:gsLst>
              <a:gs pos="0">
                <a:srgbClr val="FFFFFF">
                  <a:alpha val="0"/>
                </a:srgbClr>
              </a:gs>
              <a:gs pos="36000">
                <a:schemeClr val="accent1">
                  <a:alpha val="40000"/>
                </a:schemeClr>
              </a:gs>
              <a:gs pos="72000">
                <a:schemeClr val="accent1"/>
              </a:gs>
            </a:gsLst>
            <a:lin ang="5400000"/>
          </a:gradFill>
          <a:ln w="12700">
            <a:miter lim="400000"/>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447" name="Linea"/>
          <p:cNvSpPr/>
          <p:nvPr/>
        </p:nvSpPr>
        <p:spPr>
          <a:xfrm>
            <a:off x="-20" y="1980993"/>
            <a:ext cx="12192832" cy="22"/>
          </a:xfrm>
          <a:prstGeom prst="line">
            <a:avLst/>
          </a:prstGeom>
          <a:ln w="6350">
            <a:solidFill>
              <a:srgbClr val="FFFFFF">
                <a:alpha val="50000"/>
              </a:srgbClr>
            </a:solidFill>
            <a:miter lim="400000"/>
          </a:ln>
        </p:spPr>
        <p:txBody>
          <a:bodyPr lIns="45718" tIns="45718" rIns="45718" bIns="45718"/>
          <a:lstStyle/>
          <a:p>
            <a:endParaRPr sz="2117"/>
          </a:p>
        </p:txBody>
      </p:sp>
      <p:sp>
        <p:nvSpPr>
          <p:cNvPr id="448" name="Linea"/>
          <p:cNvSpPr/>
          <p:nvPr/>
        </p:nvSpPr>
        <p:spPr>
          <a:xfrm flipV="1">
            <a:off x="10715225" y="-34430"/>
            <a:ext cx="13" cy="7020002"/>
          </a:xfrm>
          <a:prstGeom prst="line">
            <a:avLst/>
          </a:prstGeom>
          <a:ln w="6350">
            <a:solidFill>
              <a:srgbClr val="FFFFFF">
                <a:alpha val="50000"/>
              </a:srgbClr>
            </a:solidFill>
            <a:miter lim="400000"/>
          </a:ln>
        </p:spPr>
        <p:txBody>
          <a:bodyPr lIns="45718" tIns="45718" rIns="45718" bIns="45718"/>
          <a:lstStyle/>
          <a:p>
            <a:endParaRPr sz="2117"/>
          </a:p>
        </p:txBody>
      </p:sp>
      <p:sp>
        <p:nvSpPr>
          <p:cNvPr id="449" name="Ovale 9"/>
          <p:cNvSpPr/>
          <p:nvPr/>
        </p:nvSpPr>
        <p:spPr>
          <a:xfrm rot="20927104">
            <a:off x="-172755" y="1980993"/>
            <a:ext cx="10887982" cy="10887272"/>
          </a:xfrm>
          <a:prstGeom prst="ellipse">
            <a:avLst/>
          </a:prstGeom>
          <a:gradFill>
            <a:gsLst>
              <a:gs pos="9000">
                <a:srgbClr val="FFFFFF">
                  <a:alpha val="40000"/>
                </a:srgbClr>
              </a:gs>
              <a:gs pos="80000">
                <a:srgbClr val="FFFFFF">
                  <a:alpha val="0"/>
                </a:srgbClr>
              </a:gs>
            </a:gsLst>
            <a:path path="circle">
              <a:fillToRect l="62278" t="119636" r="37721" b="-19636"/>
            </a:path>
          </a:gradFill>
          <a:ln w="12700">
            <a:miter lim="400000"/>
          </a:ln>
        </p:spPr>
        <p:txBody>
          <a:bodyPr lIns="45718" tIns="45718" rIns="45718" bIns="45718"/>
          <a:lstStyle/>
          <a:p>
            <a:pPr algn="ctr">
              <a:defRPr sz="900">
                <a:solidFill>
                  <a:srgbClr val="FFFFFF"/>
                </a:solidFill>
                <a:latin typeface="Manrope"/>
                <a:ea typeface="Manrope"/>
                <a:cs typeface="Manrope"/>
                <a:sym typeface="Manrope"/>
              </a:defRPr>
            </a:pPr>
            <a:endParaRPr sz="900"/>
          </a:p>
        </p:txBody>
      </p:sp>
      <p:sp>
        <p:nvSpPr>
          <p:cNvPr id="450" name="Corpo livello uno…"/>
          <p:cNvSpPr txBox="1">
            <a:spLocks noGrp="1"/>
          </p:cNvSpPr>
          <p:nvPr>
            <p:ph type="body" sz="quarter" idx="1" hasCustomPrompt="1"/>
          </p:nvPr>
        </p:nvSpPr>
        <p:spPr>
          <a:xfrm>
            <a:off x="600710" y="5929933"/>
            <a:ext cx="4078062" cy="318492"/>
          </a:xfrm>
          <a:prstGeom prst="rect">
            <a:avLst/>
          </a:prstGeom>
        </p:spPr>
        <p:txBody>
          <a:bodyPr lIns="45718" tIns="45718" rIns="45718" bIns="45718"/>
          <a:lstStyle>
            <a:lvl1pPr defTabSz="412756">
              <a:lnSpc>
                <a:spcPct val="100000"/>
              </a:lnSpc>
              <a:defRPr sz="1200">
                <a:solidFill>
                  <a:srgbClr val="102C53"/>
                </a:solidFill>
              </a:defRPr>
            </a:lvl1pPr>
            <a:lvl2pPr defTabSz="412756">
              <a:lnSpc>
                <a:spcPct val="100000"/>
              </a:lnSpc>
              <a:defRPr sz="1200">
                <a:solidFill>
                  <a:srgbClr val="102C53"/>
                </a:solidFill>
              </a:defRPr>
            </a:lvl2pPr>
            <a:lvl3pPr defTabSz="412756">
              <a:lnSpc>
                <a:spcPct val="100000"/>
              </a:lnSpc>
              <a:defRPr sz="1200">
                <a:solidFill>
                  <a:srgbClr val="102C53"/>
                </a:solidFill>
              </a:defRPr>
            </a:lvl3pPr>
            <a:lvl4pPr defTabSz="412756">
              <a:lnSpc>
                <a:spcPct val="100000"/>
              </a:lnSpc>
              <a:defRPr sz="1200">
                <a:solidFill>
                  <a:srgbClr val="102C53"/>
                </a:solidFill>
              </a:defRPr>
            </a:lvl4pPr>
            <a:lvl5pPr defTabSz="412756">
              <a:lnSpc>
                <a:spcPct val="100000"/>
              </a:lnSpc>
              <a:defRPr sz="1200">
                <a:solidFill>
                  <a:srgbClr val="102C53"/>
                </a:solidFill>
              </a:defRPr>
            </a:lvl5pPr>
          </a:lstStyle>
          <a:p>
            <a:r>
              <a:t>00. 00. 0000  |  Relatore</a:t>
            </a:r>
          </a:p>
          <a:p>
            <a:pPr lvl="1"/>
            <a:endParaRPr/>
          </a:p>
          <a:p>
            <a:pPr lvl="2"/>
            <a:endParaRPr/>
          </a:p>
          <a:p>
            <a:pPr lvl="3"/>
            <a:endParaRPr/>
          </a:p>
          <a:p>
            <a:pPr lvl="4"/>
            <a:endParaRPr/>
          </a:p>
        </p:txBody>
      </p:sp>
      <p:sp>
        <p:nvSpPr>
          <p:cNvPr id="451" name="Inserire titoloPresentazione"/>
          <p:cNvSpPr txBox="1">
            <a:spLocks noGrp="1"/>
          </p:cNvSpPr>
          <p:nvPr>
            <p:ph type="title" hasCustomPrompt="1"/>
          </p:nvPr>
        </p:nvSpPr>
        <p:spPr>
          <a:xfrm>
            <a:off x="593375" y="3448466"/>
            <a:ext cx="6953099" cy="2108297"/>
          </a:xfrm>
          <a:prstGeom prst="rect">
            <a:avLst/>
          </a:prstGeom>
        </p:spPr>
        <p:txBody>
          <a:bodyPr/>
          <a:lstStyle>
            <a:lvl1pPr>
              <a:defRPr sz="6000"/>
            </a:lvl1pPr>
          </a:lstStyle>
          <a:p>
            <a:r>
              <a:t>Inserire titoloPresentazione</a:t>
            </a:r>
          </a:p>
        </p:txBody>
      </p:sp>
      <p:sp>
        <p:nvSpPr>
          <p:cNvPr id="452" name="Segnaposto testo 11"/>
          <p:cNvSpPr>
            <a:spLocks noGrp="1"/>
          </p:cNvSpPr>
          <p:nvPr>
            <p:ph type="body" sz="quarter" idx="21" hasCustomPrompt="1"/>
          </p:nvPr>
        </p:nvSpPr>
        <p:spPr>
          <a:xfrm>
            <a:off x="600710" y="2898987"/>
            <a:ext cx="4833938" cy="392139"/>
          </a:xfrm>
          <a:prstGeom prst="rect">
            <a:avLst/>
          </a:prstGeom>
        </p:spPr>
        <p:txBody>
          <a:bodyPr/>
          <a:lstStyle>
            <a:lvl1pPr>
              <a:spcBef>
                <a:spcPts val="1000"/>
              </a:spcBef>
              <a:defRPr sz="2400">
                <a:solidFill>
                  <a:srgbClr val="102C53"/>
                </a:solidFill>
              </a:defRPr>
            </a:lvl1pPr>
          </a:lstStyle>
          <a:p>
            <a:r>
              <a:t>Sottotitolo</a:t>
            </a:r>
          </a:p>
        </p:txBody>
      </p:sp>
      <p:pic>
        <p:nvPicPr>
          <p:cNvPr id="453" name="Elemento grafico 12" descr="Elemento grafico 12"/>
          <p:cNvPicPr>
            <a:picLocks noChangeAspect="1"/>
          </p:cNvPicPr>
          <p:nvPr/>
        </p:nvPicPr>
        <p:blipFill>
          <a:blip r:embed="rId3"/>
          <a:stretch>
            <a:fillRect/>
          </a:stretch>
        </p:blipFill>
        <p:spPr>
          <a:xfrm>
            <a:off x="537560" y="95327"/>
            <a:ext cx="5472001" cy="684007"/>
          </a:xfrm>
          <a:prstGeom prst="rect">
            <a:avLst/>
          </a:prstGeom>
          <a:ln w="12700">
            <a:miter lim="400000"/>
          </a:ln>
        </p:spPr>
      </p:pic>
      <p:sp>
        <p:nvSpPr>
          <p:cNvPr id="454" name="Numero diapositiva"/>
          <p:cNvSpPr txBox="1">
            <a:spLocks noGrp="1"/>
          </p:cNvSpPr>
          <p:nvPr>
            <p:ph type="sldNum" sz="quarter" idx="2"/>
          </p:nvPr>
        </p:nvSpPr>
        <p:spPr>
          <a:xfrm>
            <a:off x="8526007" y="6248634"/>
            <a:ext cx="211596" cy="1077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Cover Finale">
    <p:bg>
      <p:bgPr>
        <a:solidFill>
          <a:schemeClr val="accent1"/>
        </a:solidFill>
        <a:effectLst/>
      </p:bgPr>
    </p:bg>
    <p:spTree>
      <p:nvGrpSpPr>
        <p:cNvPr id="1" name=""/>
        <p:cNvGrpSpPr/>
        <p:nvPr/>
      </p:nvGrpSpPr>
      <p:grpSpPr>
        <a:xfrm>
          <a:off x="0" y="0"/>
          <a:ext cx="0" cy="0"/>
          <a:chOff x="0" y="0"/>
          <a:chExt cx="0" cy="0"/>
        </a:xfrm>
      </p:grpSpPr>
      <p:sp>
        <p:nvSpPr>
          <p:cNvPr id="461" name="Corpo livello uno…"/>
          <p:cNvSpPr txBox="1">
            <a:spLocks noGrp="1"/>
          </p:cNvSpPr>
          <p:nvPr>
            <p:ph type="body" sz="quarter" idx="1" hasCustomPrompt="1"/>
          </p:nvPr>
        </p:nvSpPr>
        <p:spPr>
          <a:xfrm>
            <a:off x="600076" y="5392132"/>
            <a:ext cx="3866418" cy="856317"/>
          </a:xfrm>
          <a:prstGeom prst="rect">
            <a:avLst/>
          </a:prstGeom>
        </p:spPr>
        <p:txBody>
          <a:bodyPr anchor="b"/>
          <a:lstStyle>
            <a:lvl1pPr>
              <a:defRPr sz="1200">
                <a:solidFill>
                  <a:srgbClr val="102C53"/>
                </a:solidFill>
              </a:defRPr>
            </a:lvl1pPr>
            <a:lvl2pPr>
              <a:defRPr sz="1200">
                <a:solidFill>
                  <a:srgbClr val="102C53"/>
                </a:solidFill>
              </a:defRPr>
            </a:lvl2pPr>
            <a:lvl3pPr>
              <a:defRPr sz="1200">
                <a:solidFill>
                  <a:srgbClr val="102C53"/>
                </a:solidFill>
              </a:defRPr>
            </a:lvl3pPr>
            <a:lvl4pPr>
              <a:defRPr sz="1200">
                <a:solidFill>
                  <a:srgbClr val="102C53"/>
                </a:solidFill>
              </a:defRPr>
            </a:lvl4pPr>
            <a:lvl5pPr>
              <a:defRPr sz="1200">
                <a:solidFill>
                  <a:srgbClr val="102C53"/>
                </a:solidFill>
              </a:defRPr>
            </a:lvl5pPr>
          </a:lstStyle>
          <a:p>
            <a:r>
              <a:t>Via</a:t>
            </a:r>
          </a:p>
          <a:p>
            <a:pPr lvl="1"/>
            <a:endParaRPr/>
          </a:p>
          <a:p>
            <a:pPr lvl="2"/>
            <a:endParaRPr/>
          </a:p>
          <a:p>
            <a:pPr lvl="3"/>
            <a:endParaRPr/>
          </a:p>
          <a:p>
            <a:pPr lvl="4"/>
            <a:endParaRPr/>
          </a:p>
        </p:txBody>
      </p:sp>
      <p:sp>
        <p:nvSpPr>
          <p:cNvPr id="462" name="Cerchio"/>
          <p:cNvSpPr/>
          <p:nvPr/>
        </p:nvSpPr>
        <p:spPr>
          <a:xfrm rot="10800000">
            <a:off x="7559545" y="-1156788"/>
            <a:ext cx="4010455" cy="4010179"/>
          </a:xfrm>
          <a:prstGeom prst="ellipse">
            <a:avLst/>
          </a:prstGeom>
          <a:gradFill>
            <a:gsLst>
              <a:gs pos="13661">
                <a:schemeClr val="accent4"/>
              </a:gs>
              <a:gs pos="14000">
                <a:srgbClr val="FFFFFF">
                  <a:alpha val="50000"/>
                </a:srgbClr>
              </a:gs>
              <a:gs pos="100000">
                <a:schemeClr val="accent1">
                  <a:alpha val="0"/>
                </a:schemeClr>
              </a:gs>
            </a:gsLst>
            <a:path path="circle">
              <a:fillToRect l="62278" t="119636" r="37721" b="-19636"/>
            </a:path>
          </a:gradFill>
          <a:ln w="12700">
            <a:miter lim="400000"/>
          </a:ln>
        </p:spPr>
        <p:txBody>
          <a:bodyPr lIns="45718" tIns="45718" rIns="45718" bIns="45718" anchor="ctr"/>
          <a:lstStyle/>
          <a:p>
            <a:pPr algn="ctr" defTabSz="412756">
              <a:defRPr sz="1600">
                <a:solidFill>
                  <a:srgbClr val="FFFFFF">
                    <a:alpha val="20092"/>
                  </a:srgbClr>
                </a:solidFill>
                <a:latin typeface="Manrope"/>
                <a:ea typeface="Manrope"/>
                <a:cs typeface="Manrope"/>
                <a:sym typeface="Manrope"/>
              </a:defRPr>
            </a:pPr>
            <a:endParaRPr sz="1600"/>
          </a:p>
        </p:txBody>
      </p:sp>
      <p:sp>
        <p:nvSpPr>
          <p:cNvPr id="463" name="Connettore diritto 16"/>
          <p:cNvSpPr/>
          <p:nvPr/>
        </p:nvSpPr>
        <p:spPr>
          <a:xfrm flipH="1">
            <a:off x="11569997" y="1"/>
            <a:ext cx="13" cy="6858001"/>
          </a:xfrm>
          <a:prstGeom prst="line">
            <a:avLst/>
          </a:prstGeom>
          <a:ln>
            <a:solidFill>
              <a:srgbClr val="FFFFFF">
                <a:alpha val="25000"/>
              </a:srgbClr>
            </a:solidFill>
            <a:miter/>
          </a:ln>
        </p:spPr>
        <p:txBody>
          <a:bodyPr lIns="45718" tIns="45718" rIns="45718" bIns="45718"/>
          <a:lstStyle/>
          <a:p>
            <a:endParaRPr sz="2117"/>
          </a:p>
        </p:txBody>
      </p:sp>
      <p:sp>
        <p:nvSpPr>
          <p:cNvPr id="464" name="Connettore diritto 17"/>
          <p:cNvSpPr/>
          <p:nvPr/>
        </p:nvSpPr>
        <p:spPr>
          <a:xfrm flipH="1">
            <a:off x="7559558" y="1"/>
            <a:ext cx="13" cy="6858001"/>
          </a:xfrm>
          <a:prstGeom prst="line">
            <a:avLst/>
          </a:prstGeom>
          <a:ln>
            <a:solidFill>
              <a:srgbClr val="FFFFFF">
                <a:alpha val="25000"/>
              </a:srgbClr>
            </a:solidFill>
            <a:miter/>
          </a:ln>
        </p:spPr>
        <p:txBody>
          <a:bodyPr lIns="45718" tIns="45718" rIns="45718" bIns="45718"/>
          <a:lstStyle/>
          <a:p>
            <a:endParaRPr sz="2117"/>
          </a:p>
        </p:txBody>
      </p:sp>
      <p:sp>
        <p:nvSpPr>
          <p:cNvPr id="465" name="Connettore diritto 18"/>
          <p:cNvSpPr/>
          <p:nvPr/>
        </p:nvSpPr>
        <p:spPr>
          <a:xfrm>
            <a:off x="-19" y="2853388"/>
            <a:ext cx="12192036" cy="22"/>
          </a:xfrm>
          <a:prstGeom prst="line">
            <a:avLst/>
          </a:prstGeom>
          <a:ln>
            <a:solidFill>
              <a:srgbClr val="FFFFFF">
                <a:alpha val="25000"/>
              </a:srgbClr>
            </a:solidFill>
            <a:miter/>
          </a:ln>
        </p:spPr>
        <p:txBody>
          <a:bodyPr lIns="45718" tIns="45718" rIns="45718" bIns="45718"/>
          <a:lstStyle/>
          <a:p>
            <a:endParaRPr sz="2117"/>
          </a:p>
        </p:txBody>
      </p:sp>
      <p:sp>
        <p:nvSpPr>
          <p:cNvPr id="466" name="CasellaDiTesto 9"/>
          <p:cNvSpPr txBox="1"/>
          <p:nvPr/>
        </p:nvSpPr>
        <p:spPr>
          <a:xfrm>
            <a:off x="562039" y="4858476"/>
            <a:ext cx="3840986" cy="2769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defRPr sz="1200" b="1">
                <a:solidFill>
                  <a:srgbClr val="102C53"/>
                </a:solidFill>
                <a:latin typeface="Manrope"/>
                <a:ea typeface="Manrope"/>
                <a:cs typeface="Manrope"/>
                <a:sym typeface="Manrope"/>
              </a:defRPr>
            </a:lvl1pPr>
          </a:lstStyle>
          <a:p>
            <a:r>
              <a:rPr sz="1200"/>
              <a:t>Contatti</a:t>
            </a:r>
          </a:p>
        </p:txBody>
      </p:sp>
      <p:sp>
        <p:nvSpPr>
          <p:cNvPr id="467" name="Cerchio"/>
          <p:cNvSpPr/>
          <p:nvPr/>
        </p:nvSpPr>
        <p:spPr>
          <a:xfrm>
            <a:off x="7559558" y="2853388"/>
            <a:ext cx="4010441" cy="4010179"/>
          </a:xfrm>
          <a:prstGeom prst="ellipse">
            <a:avLst/>
          </a:prstGeom>
          <a:gradFill>
            <a:gsLst>
              <a:gs pos="13661">
                <a:schemeClr val="accent4"/>
              </a:gs>
              <a:gs pos="14000">
                <a:srgbClr val="FFFFFF">
                  <a:alpha val="50000"/>
                </a:srgbClr>
              </a:gs>
              <a:gs pos="100000">
                <a:schemeClr val="accent1">
                  <a:alpha val="0"/>
                </a:schemeClr>
              </a:gs>
            </a:gsLst>
            <a:path path="circle">
              <a:fillToRect l="62278" t="119636" r="37721" b="-19636"/>
            </a:path>
          </a:gradFill>
          <a:ln w="12700">
            <a:miter lim="400000"/>
          </a:ln>
        </p:spPr>
        <p:txBody>
          <a:bodyPr lIns="45718" tIns="45718" rIns="45718" bIns="45718" anchor="ctr"/>
          <a:lstStyle/>
          <a:p>
            <a:pPr algn="ctr" defTabSz="412756">
              <a:defRPr sz="1600">
                <a:solidFill>
                  <a:srgbClr val="FFFFFF">
                    <a:alpha val="20092"/>
                  </a:srgbClr>
                </a:solidFill>
                <a:latin typeface="Manrope"/>
                <a:ea typeface="Manrope"/>
                <a:cs typeface="Manrope"/>
                <a:sym typeface="Manrope"/>
              </a:defRPr>
            </a:pPr>
            <a:endParaRPr sz="1600"/>
          </a:p>
        </p:txBody>
      </p:sp>
      <p:pic>
        <p:nvPicPr>
          <p:cNvPr id="468" name="Elemento grafico 14" descr="Elemento grafico 14"/>
          <p:cNvPicPr>
            <a:picLocks noChangeAspect="1"/>
          </p:cNvPicPr>
          <p:nvPr/>
        </p:nvPicPr>
        <p:blipFill>
          <a:blip r:embed="rId2"/>
          <a:stretch>
            <a:fillRect/>
          </a:stretch>
        </p:blipFill>
        <p:spPr>
          <a:xfrm>
            <a:off x="537560" y="558880"/>
            <a:ext cx="5472001" cy="684001"/>
          </a:xfrm>
          <a:prstGeom prst="rect">
            <a:avLst/>
          </a:prstGeom>
          <a:ln w="12700">
            <a:miter lim="400000"/>
          </a:ln>
        </p:spPr>
      </p:pic>
      <p:sp>
        <p:nvSpPr>
          <p:cNvPr id="469" name="Numero diapositiva"/>
          <p:cNvSpPr txBox="1">
            <a:spLocks noGrp="1"/>
          </p:cNvSpPr>
          <p:nvPr>
            <p:ph type="sldNum" sz="quarter" idx="2"/>
          </p:nvPr>
        </p:nvSpPr>
        <p:spPr>
          <a:xfrm>
            <a:off x="8526007" y="6248634"/>
            <a:ext cx="211596" cy="1077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050707"/>
        </a:solidFill>
        <a:effectLst/>
      </p:bgPr>
    </p:bg>
    <p:spTree>
      <p:nvGrpSpPr>
        <p:cNvPr id="1" name=""/>
        <p:cNvGrpSpPr/>
        <p:nvPr/>
      </p:nvGrpSpPr>
      <p:grpSpPr>
        <a:xfrm>
          <a:off x="0" y="0"/>
          <a:ext cx="0" cy="0"/>
          <a:chOff x="0" y="0"/>
          <a:chExt cx="0" cy="0"/>
        </a:xfrm>
      </p:grpSpPr>
      <p:grpSp>
        <p:nvGrpSpPr>
          <p:cNvPr id="479" name="Group 1"/>
          <p:cNvGrpSpPr/>
          <p:nvPr/>
        </p:nvGrpSpPr>
        <p:grpSpPr>
          <a:xfrm>
            <a:off x="2636994" y="883900"/>
            <a:ext cx="6864999" cy="1311836"/>
            <a:chOff x="-1" y="152772"/>
            <a:chExt cx="6864998" cy="1311834"/>
          </a:xfrm>
        </p:grpSpPr>
        <p:pic>
          <p:nvPicPr>
            <p:cNvPr id="476" name="Immagine 10" descr="Immagine 10"/>
            <p:cNvPicPr>
              <a:picLocks noChangeAspect="1"/>
            </p:cNvPicPr>
            <p:nvPr/>
          </p:nvPicPr>
          <p:blipFill>
            <a:blip r:embed="rId2"/>
            <a:stretch>
              <a:fillRect/>
            </a:stretch>
          </p:blipFill>
          <p:spPr>
            <a:xfrm>
              <a:off x="-1" y="152772"/>
              <a:ext cx="4002357" cy="1311834"/>
            </a:xfrm>
            <a:prstGeom prst="rect">
              <a:avLst/>
            </a:prstGeom>
            <a:ln w="12700" cap="flat">
              <a:noFill/>
              <a:miter lim="400000"/>
            </a:ln>
            <a:effectLst/>
          </p:spPr>
        </p:pic>
        <p:sp>
          <p:nvSpPr>
            <p:cNvPr id="477" name="Title 1"/>
            <p:cNvSpPr txBox="1"/>
            <p:nvPr/>
          </p:nvSpPr>
          <p:spPr>
            <a:xfrm>
              <a:off x="4617192" y="306752"/>
              <a:ext cx="2247805" cy="100642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b">
              <a:spAutoFit/>
            </a:bodyPr>
            <a:lstStyle/>
            <a:p>
              <a:pPr>
                <a:lnSpc>
                  <a:spcPct val="90000"/>
                </a:lnSpc>
                <a:defRPr sz="2200">
                  <a:solidFill>
                    <a:srgbClr val="FCFCFC"/>
                  </a:solidFill>
                  <a:latin typeface="Exo 2 Light"/>
                  <a:ea typeface="Exo 2 Light"/>
                  <a:cs typeface="Exo 2 Light"/>
                  <a:sym typeface="Exo 2 Light"/>
                </a:defRPr>
              </a:pPr>
              <a:r>
                <a:rPr sz="2200"/>
                <a:t>UNFOLDING</a:t>
              </a:r>
              <a:br>
                <a:rPr sz="2200"/>
              </a:br>
              <a:r>
                <a:rPr sz="2200"/>
                <a:t>THE </a:t>
              </a:r>
              <a:r>
                <a:rPr sz="2200">
                  <a:solidFill>
                    <a:srgbClr val="A32443"/>
                  </a:solidFill>
                  <a:latin typeface="Exo 2 SemiBold"/>
                  <a:ea typeface="Exo 2 SemiBold"/>
                  <a:cs typeface="Exo 2 SemiBold"/>
                  <a:sym typeface="Exo 2 SemiBold"/>
                </a:rPr>
                <a:t>DEEP SPACE</a:t>
              </a:r>
              <a:endParaRPr sz="2400" b="1">
                <a:latin typeface="Comfortaa"/>
                <a:ea typeface="Comfortaa"/>
                <a:cs typeface="Comfortaa"/>
                <a:sym typeface="Comfortaa"/>
              </a:endParaRPr>
            </a:p>
            <a:p>
              <a:pPr>
                <a:lnSpc>
                  <a:spcPct val="90000"/>
                </a:lnSpc>
                <a:defRPr sz="2200">
                  <a:solidFill>
                    <a:srgbClr val="FCFCFC"/>
                  </a:solidFill>
                  <a:latin typeface="Exo 2 Light"/>
                  <a:ea typeface="Exo 2 Light"/>
                  <a:cs typeface="Exo 2 Light"/>
                  <a:sym typeface="Exo 2 Light"/>
                </a:defRPr>
              </a:pPr>
              <a:r>
                <a:rPr sz="2200"/>
                <a:t>POTENTIAL</a:t>
              </a:r>
            </a:p>
          </p:txBody>
        </p:sp>
        <p:sp>
          <p:nvSpPr>
            <p:cNvPr id="478" name="Straight Connector 11"/>
            <p:cNvSpPr/>
            <p:nvPr/>
          </p:nvSpPr>
          <p:spPr>
            <a:xfrm>
              <a:off x="4364076" y="215118"/>
              <a:ext cx="26" cy="1118850"/>
            </a:xfrm>
            <a:prstGeom prst="line">
              <a:avLst/>
            </a:prstGeom>
            <a:noFill/>
            <a:ln w="6350" cap="flat">
              <a:solidFill>
                <a:srgbClr val="FCFCFC"/>
              </a:solidFill>
              <a:prstDash val="solid"/>
              <a:miter lim="800000"/>
            </a:ln>
            <a:effectLst/>
          </p:spPr>
          <p:txBody>
            <a:bodyPr wrap="square" lIns="45718" tIns="45718" rIns="45718" bIns="45718" numCol="1" anchor="t">
              <a:noAutofit/>
            </a:bodyPr>
            <a:lstStyle/>
            <a:p>
              <a:endParaRPr sz="2117"/>
            </a:p>
          </p:txBody>
        </p:sp>
      </p:grpSp>
      <p:sp>
        <p:nvSpPr>
          <p:cNvPr id="480" name="CLICK TO EDIT MASTER TITLE STYLE"/>
          <p:cNvSpPr txBox="1">
            <a:spLocks noGrp="1"/>
          </p:cNvSpPr>
          <p:nvPr>
            <p:ph type="title" hasCustomPrompt="1"/>
          </p:nvPr>
        </p:nvSpPr>
        <p:spPr>
          <a:xfrm>
            <a:off x="576073" y="2548328"/>
            <a:ext cx="11034698" cy="1749353"/>
          </a:xfrm>
          <a:prstGeom prst="rect">
            <a:avLst/>
          </a:prstGeom>
        </p:spPr>
        <p:txBody>
          <a:bodyPr lIns="45718" tIns="45718" rIns="45718" bIns="45718" anchor="ctr"/>
          <a:lstStyle>
            <a:lvl1pPr algn="ctr">
              <a:lnSpc>
                <a:spcPct val="90000"/>
              </a:lnSpc>
              <a:defRPr sz="3600" b="0">
                <a:solidFill>
                  <a:srgbClr val="FCFCFC"/>
                </a:solidFill>
                <a:latin typeface="Exo 2 SemiBold"/>
                <a:ea typeface="Exo 2 SemiBold"/>
                <a:cs typeface="Exo 2 SemiBold"/>
                <a:sym typeface="Exo 2 SemiBold"/>
              </a:defRPr>
            </a:lvl1pPr>
          </a:lstStyle>
          <a:p>
            <a:r>
              <a:t>CLICK TO EDIT MASTER TITLE STYLE</a:t>
            </a:r>
          </a:p>
        </p:txBody>
      </p:sp>
      <p:sp>
        <p:nvSpPr>
          <p:cNvPr id="481" name="Corpo livello uno…"/>
          <p:cNvSpPr txBox="1">
            <a:spLocks noGrp="1"/>
          </p:cNvSpPr>
          <p:nvPr>
            <p:ph type="body" sz="quarter" idx="1"/>
          </p:nvPr>
        </p:nvSpPr>
        <p:spPr>
          <a:xfrm>
            <a:off x="573959" y="4297679"/>
            <a:ext cx="11036811" cy="1481354"/>
          </a:xfrm>
          <a:prstGeom prst="rect">
            <a:avLst/>
          </a:prstGeom>
        </p:spPr>
        <p:txBody>
          <a:bodyPr lIns="45718" tIns="45718" rIns="45718" bIns="45718"/>
          <a:lstStyle>
            <a:lvl1pPr algn="ctr">
              <a:lnSpc>
                <a:spcPct val="110000"/>
              </a:lnSpc>
              <a:spcBef>
                <a:spcPts val="1000"/>
              </a:spcBef>
              <a:defRPr sz="2000">
                <a:solidFill>
                  <a:srgbClr val="FCFCFC"/>
                </a:solidFill>
                <a:latin typeface="Exo 2 Medium"/>
                <a:ea typeface="Exo 2 Medium"/>
                <a:cs typeface="Exo 2 Medium"/>
                <a:sym typeface="Exo 2 Medium"/>
              </a:defRPr>
            </a:lvl1pPr>
            <a:lvl2pPr algn="ctr">
              <a:lnSpc>
                <a:spcPct val="110000"/>
              </a:lnSpc>
              <a:spcBef>
                <a:spcPts val="1000"/>
              </a:spcBef>
              <a:defRPr sz="2000">
                <a:solidFill>
                  <a:srgbClr val="FCFCFC"/>
                </a:solidFill>
                <a:latin typeface="Exo 2 Medium"/>
                <a:ea typeface="Exo 2 Medium"/>
                <a:cs typeface="Exo 2 Medium"/>
                <a:sym typeface="Exo 2 Medium"/>
              </a:defRPr>
            </a:lvl2pPr>
            <a:lvl3pPr algn="ctr">
              <a:lnSpc>
                <a:spcPct val="110000"/>
              </a:lnSpc>
              <a:spcBef>
                <a:spcPts val="1000"/>
              </a:spcBef>
              <a:defRPr sz="2000">
                <a:solidFill>
                  <a:srgbClr val="FCFCFC"/>
                </a:solidFill>
                <a:latin typeface="Exo 2 Medium"/>
                <a:ea typeface="Exo 2 Medium"/>
                <a:cs typeface="Exo 2 Medium"/>
                <a:sym typeface="Exo 2 Medium"/>
              </a:defRPr>
            </a:lvl3pPr>
            <a:lvl4pPr algn="ctr">
              <a:lnSpc>
                <a:spcPct val="110000"/>
              </a:lnSpc>
              <a:spcBef>
                <a:spcPts val="1000"/>
              </a:spcBef>
              <a:defRPr sz="2000">
                <a:solidFill>
                  <a:srgbClr val="FCFCFC"/>
                </a:solidFill>
                <a:latin typeface="Exo 2 Medium"/>
                <a:ea typeface="Exo 2 Medium"/>
                <a:cs typeface="Exo 2 Medium"/>
                <a:sym typeface="Exo 2 Medium"/>
              </a:defRPr>
            </a:lvl4pPr>
            <a:lvl5pPr algn="ctr">
              <a:lnSpc>
                <a:spcPct val="110000"/>
              </a:lnSpc>
              <a:spcBef>
                <a:spcPts val="1000"/>
              </a:spcBef>
              <a:defRPr sz="2000">
                <a:solidFill>
                  <a:srgbClr val="FCFCFC"/>
                </a:solidFill>
                <a:latin typeface="Exo 2 Medium"/>
                <a:ea typeface="Exo 2 Medium"/>
                <a:cs typeface="Exo 2 Medium"/>
                <a:sym typeface="Exo 2 Medium"/>
              </a:defRPr>
            </a:lvl5pPr>
          </a:lstStyle>
          <a:p>
            <a:r>
              <a:t>Corpo livello uno</a:t>
            </a:r>
          </a:p>
          <a:p>
            <a:pPr lvl="1"/>
            <a:r>
              <a:t>Corpo livello due</a:t>
            </a:r>
          </a:p>
          <a:p>
            <a:pPr lvl="2"/>
            <a:r>
              <a:t>Corpo livello tre</a:t>
            </a:r>
          </a:p>
          <a:p>
            <a:pPr lvl="3"/>
            <a:r>
              <a:t>Corpo livello quattro</a:t>
            </a:r>
          </a:p>
          <a:p>
            <a:pPr lvl="4"/>
            <a:r>
              <a:t>Corpo livello cinque</a:t>
            </a:r>
          </a:p>
        </p:txBody>
      </p:sp>
      <p:sp>
        <p:nvSpPr>
          <p:cNvPr id="482" name="Rettangolo 7"/>
          <p:cNvSpPr/>
          <p:nvPr/>
        </p:nvSpPr>
        <p:spPr>
          <a:xfrm rot="16200000">
            <a:off x="6064130" y="-1860888"/>
            <a:ext cx="63749" cy="12192024"/>
          </a:xfrm>
          <a:prstGeom prst="rect">
            <a:avLst/>
          </a:prstGeom>
          <a:gradFill>
            <a:gsLst>
              <a:gs pos="10000">
                <a:srgbClr val="141414">
                  <a:alpha val="0"/>
                </a:srgbClr>
              </a:gs>
              <a:gs pos="50000">
                <a:srgbClr val="A32443"/>
              </a:gs>
              <a:gs pos="90000">
                <a:srgbClr val="000000">
                  <a:alpha val="0"/>
                </a:srgbClr>
              </a:gs>
            </a:gsLst>
            <a:lin ang="2700000"/>
          </a:gradFill>
          <a:ln w="12700">
            <a:miter lim="400000"/>
          </a:ln>
        </p:spPr>
        <p:txBody>
          <a:bodyPr lIns="45718" tIns="45718" rIns="45718" bIns="45718" anchor="ctr"/>
          <a:lstStyle/>
          <a:p>
            <a:pPr algn="ctr">
              <a:defRPr>
                <a:solidFill>
                  <a:srgbClr val="FF0000"/>
                </a:solidFill>
                <a:latin typeface="Exo 2 Medium"/>
                <a:ea typeface="Exo 2 Medium"/>
                <a:cs typeface="Exo 2 Medium"/>
                <a:sym typeface="Exo 2 Medium"/>
              </a:defRPr>
            </a:pPr>
            <a:endParaRPr sz="2117"/>
          </a:p>
        </p:txBody>
      </p:sp>
      <p:sp>
        <p:nvSpPr>
          <p:cNvPr id="483" name="Numero diapositiva"/>
          <p:cNvSpPr txBox="1">
            <a:spLocks noGrp="1"/>
          </p:cNvSpPr>
          <p:nvPr>
            <p:ph type="sldNum" sz="quarter" idx="2"/>
          </p:nvPr>
        </p:nvSpPr>
        <p:spPr>
          <a:xfrm>
            <a:off x="8526007" y="6248634"/>
            <a:ext cx="211596" cy="1077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50707"/>
        </a:solidFill>
        <a:effectLst/>
      </p:bgPr>
    </p:bg>
    <p:spTree>
      <p:nvGrpSpPr>
        <p:cNvPr id="1" name=""/>
        <p:cNvGrpSpPr/>
        <p:nvPr/>
      </p:nvGrpSpPr>
      <p:grpSpPr>
        <a:xfrm>
          <a:off x="0" y="0"/>
          <a:ext cx="0" cy="0"/>
          <a:chOff x="0" y="0"/>
          <a:chExt cx="0" cy="0"/>
        </a:xfrm>
      </p:grpSpPr>
      <p:sp>
        <p:nvSpPr>
          <p:cNvPr id="490" name="Titolo Testo"/>
          <p:cNvSpPr txBox="1">
            <a:spLocks noGrp="1"/>
          </p:cNvSpPr>
          <p:nvPr>
            <p:ph type="title"/>
          </p:nvPr>
        </p:nvSpPr>
        <p:spPr>
          <a:xfrm>
            <a:off x="485585" y="0"/>
            <a:ext cx="11199485" cy="1179576"/>
          </a:xfrm>
          <a:prstGeom prst="rect">
            <a:avLst/>
          </a:prstGeom>
        </p:spPr>
        <p:txBody>
          <a:bodyPr lIns="45718" tIns="45718" rIns="45718" bIns="45718" anchor="ctr"/>
          <a:lstStyle>
            <a:lvl1pPr>
              <a:lnSpc>
                <a:spcPct val="90000"/>
              </a:lnSpc>
              <a:defRPr sz="3200" b="0">
                <a:solidFill>
                  <a:srgbClr val="FCFCFC"/>
                </a:solidFill>
                <a:latin typeface="Exo 2 SemiBold"/>
                <a:ea typeface="Exo 2 SemiBold"/>
                <a:cs typeface="Exo 2 SemiBold"/>
                <a:sym typeface="Exo 2 SemiBold"/>
              </a:defRPr>
            </a:lvl1pPr>
          </a:lstStyle>
          <a:p>
            <a:r>
              <a:t>Titolo Testo</a:t>
            </a:r>
          </a:p>
        </p:txBody>
      </p:sp>
      <p:sp>
        <p:nvSpPr>
          <p:cNvPr id="491" name="Rettangolo 7"/>
          <p:cNvSpPr/>
          <p:nvPr/>
        </p:nvSpPr>
        <p:spPr>
          <a:xfrm rot="16200000">
            <a:off x="6064128" y="-5061207"/>
            <a:ext cx="63749" cy="12192028"/>
          </a:xfrm>
          <a:prstGeom prst="rect">
            <a:avLst/>
          </a:prstGeom>
          <a:gradFill>
            <a:gsLst>
              <a:gs pos="16084">
                <a:srgbClr val="050707"/>
              </a:gs>
              <a:gs pos="50000">
                <a:srgbClr val="A02242"/>
              </a:gs>
              <a:gs pos="100000">
                <a:srgbClr val="A02242"/>
              </a:gs>
            </a:gsLst>
            <a:lin ang="16200000"/>
          </a:gradFill>
          <a:ln w="12700">
            <a:miter lim="400000"/>
          </a:ln>
        </p:spPr>
        <p:txBody>
          <a:bodyPr lIns="45718" tIns="45718" rIns="45718" bIns="45718" anchor="ctr"/>
          <a:lstStyle/>
          <a:p>
            <a:pPr algn="ctr">
              <a:defRPr>
                <a:solidFill>
                  <a:srgbClr val="FF0000"/>
                </a:solidFill>
                <a:latin typeface="Exo 2"/>
                <a:ea typeface="Exo 2"/>
                <a:cs typeface="Exo 2"/>
                <a:sym typeface="Exo 2"/>
              </a:defRPr>
            </a:pPr>
            <a:endParaRPr sz="2117"/>
          </a:p>
        </p:txBody>
      </p:sp>
      <p:sp>
        <p:nvSpPr>
          <p:cNvPr id="492" name="Corpo livello uno…"/>
          <p:cNvSpPr txBox="1">
            <a:spLocks noGrp="1"/>
          </p:cNvSpPr>
          <p:nvPr>
            <p:ph type="body" idx="1"/>
          </p:nvPr>
        </p:nvSpPr>
        <p:spPr>
          <a:xfrm>
            <a:off x="485585" y="1518079"/>
            <a:ext cx="11220833" cy="4701746"/>
          </a:xfrm>
          <a:prstGeom prst="rect">
            <a:avLst/>
          </a:prstGeom>
        </p:spPr>
        <p:txBody>
          <a:bodyPr lIns="45718" tIns="45718" rIns="45718" bIns="45718"/>
          <a:lstStyle>
            <a:lvl1pPr marL="228600" indent="-228600">
              <a:lnSpc>
                <a:spcPct val="110000"/>
              </a:lnSpc>
              <a:spcBef>
                <a:spcPts val="1000"/>
              </a:spcBef>
              <a:buSzPct val="100000"/>
              <a:buFont typeface="Arial"/>
              <a:buChar char="•"/>
              <a:defRPr sz="2400">
                <a:solidFill>
                  <a:srgbClr val="FCFCFC"/>
                </a:solidFill>
                <a:latin typeface="Exo 2"/>
                <a:ea typeface="Exo 2"/>
                <a:cs typeface="Exo 2"/>
                <a:sym typeface="Exo 2"/>
              </a:defRPr>
            </a:lvl1pPr>
            <a:lvl2pPr marL="762000" indent="-304800">
              <a:lnSpc>
                <a:spcPct val="110000"/>
              </a:lnSpc>
              <a:spcBef>
                <a:spcPts val="1000"/>
              </a:spcBef>
              <a:buSzPct val="100000"/>
              <a:buFont typeface="Arial"/>
              <a:buChar char="•"/>
              <a:defRPr sz="2400">
                <a:solidFill>
                  <a:srgbClr val="FCFCFC"/>
                </a:solidFill>
                <a:latin typeface="Exo 2"/>
                <a:ea typeface="Exo 2"/>
                <a:cs typeface="Exo 2"/>
                <a:sym typeface="Exo 2"/>
              </a:defRPr>
            </a:lvl2pPr>
            <a:lvl3pPr marL="1257300" indent="-342900">
              <a:lnSpc>
                <a:spcPct val="110000"/>
              </a:lnSpc>
              <a:spcBef>
                <a:spcPts val="1000"/>
              </a:spcBef>
              <a:buSzPct val="100000"/>
              <a:buFont typeface="Arial"/>
              <a:buChar char="•"/>
              <a:defRPr sz="2400">
                <a:solidFill>
                  <a:srgbClr val="FCFCFC"/>
                </a:solidFill>
                <a:latin typeface="Exo 2"/>
                <a:ea typeface="Exo 2"/>
                <a:cs typeface="Exo 2"/>
                <a:sym typeface="Exo 2"/>
              </a:defRPr>
            </a:lvl3pPr>
            <a:lvl4pPr marL="1763484" indent="-391884">
              <a:lnSpc>
                <a:spcPct val="110000"/>
              </a:lnSpc>
              <a:spcBef>
                <a:spcPts val="1000"/>
              </a:spcBef>
              <a:buSzPct val="100000"/>
              <a:buFont typeface="Arial"/>
              <a:buChar char="•"/>
              <a:defRPr sz="2400">
                <a:solidFill>
                  <a:srgbClr val="FCFCFC"/>
                </a:solidFill>
                <a:latin typeface="Exo 2"/>
                <a:ea typeface="Exo 2"/>
                <a:cs typeface="Exo 2"/>
                <a:sym typeface="Exo 2"/>
              </a:defRPr>
            </a:lvl4pPr>
            <a:lvl5pPr marL="2220684" indent="-391884">
              <a:lnSpc>
                <a:spcPct val="110000"/>
              </a:lnSpc>
              <a:spcBef>
                <a:spcPts val="1000"/>
              </a:spcBef>
              <a:buSzPct val="100000"/>
              <a:buFont typeface="Arial"/>
              <a:buChar char="•"/>
              <a:defRPr sz="2400">
                <a:solidFill>
                  <a:srgbClr val="FCFCFC"/>
                </a:solidFill>
                <a:latin typeface="Exo 2"/>
                <a:ea typeface="Exo 2"/>
                <a:cs typeface="Exo 2"/>
                <a:sym typeface="Exo 2"/>
              </a:defRPr>
            </a:lvl5pPr>
          </a:lstStyle>
          <a:p>
            <a:r>
              <a:t>Corpo livello uno</a:t>
            </a:r>
          </a:p>
          <a:p>
            <a:pPr lvl="1"/>
            <a:r>
              <a:t>Corpo livello due</a:t>
            </a:r>
          </a:p>
          <a:p>
            <a:pPr lvl="2"/>
            <a:r>
              <a:t>Corpo livello tre</a:t>
            </a:r>
          </a:p>
          <a:p>
            <a:pPr lvl="3"/>
            <a:r>
              <a:t>Corpo livello quattro</a:t>
            </a:r>
          </a:p>
          <a:p>
            <a:pPr lvl="4"/>
            <a:r>
              <a:t>Corpo livello cinque</a:t>
            </a:r>
          </a:p>
        </p:txBody>
      </p:sp>
      <p:sp>
        <p:nvSpPr>
          <p:cNvPr id="493" name="Numero diapositiva"/>
          <p:cNvSpPr txBox="1">
            <a:spLocks noGrp="1"/>
          </p:cNvSpPr>
          <p:nvPr>
            <p:ph type="sldNum" sz="quarter" idx="2"/>
          </p:nvPr>
        </p:nvSpPr>
        <p:spPr>
          <a:xfrm>
            <a:off x="11811199" y="6466787"/>
            <a:ext cx="259042" cy="261606"/>
          </a:xfrm>
          <a:prstGeom prst="rect">
            <a:avLst/>
          </a:prstGeom>
        </p:spPr>
        <p:txBody>
          <a:bodyPr lIns="45718" tIns="45718" rIns="45718" bIns="45718" anchor="t"/>
          <a:lstStyle>
            <a:lvl1pPr>
              <a:defRPr sz="1100" spc="0">
                <a:solidFill>
                  <a:srgbClr val="BDBDBD"/>
                </a:solidFill>
                <a:latin typeface="Exo 2"/>
                <a:ea typeface="Exo 2"/>
                <a:cs typeface="Exo 2"/>
                <a:sym typeface="Exo 2"/>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Confronto">
    <p:bg>
      <p:bgPr>
        <a:solidFill>
          <a:srgbClr val="050707"/>
        </a:solidFill>
        <a:effectLst/>
      </p:bgPr>
    </p:bg>
    <p:spTree>
      <p:nvGrpSpPr>
        <p:cNvPr id="1" name=""/>
        <p:cNvGrpSpPr/>
        <p:nvPr/>
      </p:nvGrpSpPr>
      <p:grpSpPr>
        <a:xfrm>
          <a:off x="0" y="0"/>
          <a:ext cx="0" cy="0"/>
          <a:chOff x="0" y="0"/>
          <a:chExt cx="0" cy="0"/>
        </a:xfrm>
      </p:grpSpPr>
      <p:sp>
        <p:nvSpPr>
          <p:cNvPr id="500" name="Rettangolo 7"/>
          <p:cNvSpPr/>
          <p:nvPr/>
        </p:nvSpPr>
        <p:spPr>
          <a:xfrm rot="16200000">
            <a:off x="6064128" y="-5061207"/>
            <a:ext cx="63749" cy="12192028"/>
          </a:xfrm>
          <a:prstGeom prst="rect">
            <a:avLst/>
          </a:prstGeom>
          <a:gradFill>
            <a:gsLst>
              <a:gs pos="16084">
                <a:srgbClr val="050707"/>
              </a:gs>
              <a:gs pos="50000">
                <a:srgbClr val="A02242"/>
              </a:gs>
              <a:gs pos="100000">
                <a:srgbClr val="A02242"/>
              </a:gs>
            </a:gsLst>
            <a:lin ang="16200000"/>
          </a:gradFill>
          <a:ln w="12700">
            <a:miter lim="400000"/>
          </a:ln>
        </p:spPr>
        <p:txBody>
          <a:bodyPr lIns="45718" tIns="45718" rIns="45718" bIns="45718" anchor="ctr"/>
          <a:lstStyle/>
          <a:p>
            <a:pPr algn="ctr">
              <a:defRPr>
                <a:solidFill>
                  <a:srgbClr val="FF0000"/>
                </a:solidFill>
                <a:latin typeface="Exo 2"/>
                <a:ea typeface="Exo 2"/>
                <a:cs typeface="Exo 2"/>
                <a:sym typeface="Exo 2"/>
              </a:defRPr>
            </a:pPr>
            <a:endParaRPr sz="2117"/>
          </a:p>
        </p:txBody>
      </p:sp>
      <p:sp>
        <p:nvSpPr>
          <p:cNvPr id="501" name="Corpo livello uno…"/>
          <p:cNvSpPr txBox="1">
            <a:spLocks noGrp="1"/>
          </p:cNvSpPr>
          <p:nvPr>
            <p:ph type="body" sz="half" idx="1"/>
          </p:nvPr>
        </p:nvSpPr>
        <p:spPr>
          <a:xfrm>
            <a:off x="485585" y="1518079"/>
            <a:ext cx="5414703" cy="4701746"/>
          </a:xfrm>
          <a:prstGeom prst="rect">
            <a:avLst/>
          </a:prstGeom>
        </p:spPr>
        <p:txBody>
          <a:bodyPr lIns="45718" tIns="45718" rIns="45718" bIns="45718"/>
          <a:lstStyle>
            <a:lvl1pPr marL="228600" indent="-228600">
              <a:lnSpc>
                <a:spcPct val="110000"/>
              </a:lnSpc>
              <a:spcBef>
                <a:spcPts val="1000"/>
              </a:spcBef>
              <a:buSzPct val="100000"/>
              <a:buFont typeface="Arial"/>
              <a:buChar char="•"/>
              <a:defRPr sz="2400">
                <a:solidFill>
                  <a:srgbClr val="FCFCFC"/>
                </a:solidFill>
                <a:latin typeface="Exo 2 Medium"/>
                <a:ea typeface="Exo 2 Medium"/>
                <a:cs typeface="Exo 2 Medium"/>
                <a:sym typeface="Exo 2 Medium"/>
              </a:defRPr>
            </a:lvl1pPr>
            <a:lvl2pPr marL="731519" indent="-274319">
              <a:lnSpc>
                <a:spcPct val="110000"/>
              </a:lnSpc>
              <a:spcBef>
                <a:spcPts val="1000"/>
              </a:spcBef>
              <a:buSzPct val="100000"/>
              <a:buFont typeface="Arial"/>
              <a:buChar char="•"/>
              <a:defRPr sz="2400">
                <a:solidFill>
                  <a:srgbClr val="FCFCFC"/>
                </a:solidFill>
                <a:latin typeface="Exo 2 Medium"/>
                <a:ea typeface="Exo 2 Medium"/>
                <a:cs typeface="Exo 2 Medium"/>
                <a:sym typeface="Exo 2 Medium"/>
              </a:defRPr>
            </a:lvl2pPr>
            <a:lvl3pPr marL="1219200" indent="-304800">
              <a:lnSpc>
                <a:spcPct val="110000"/>
              </a:lnSpc>
              <a:spcBef>
                <a:spcPts val="1000"/>
              </a:spcBef>
              <a:buSzPct val="100000"/>
              <a:buFont typeface="Arial"/>
              <a:buChar char="•"/>
              <a:defRPr sz="2400">
                <a:solidFill>
                  <a:srgbClr val="FCFCFC"/>
                </a:solidFill>
                <a:latin typeface="Exo 2 Medium"/>
                <a:ea typeface="Exo 2 Medium"/>
                <a:cs typeface="Exo 2 Medium"/>
                <a:sym typeface="Exo 2 Medium"/>
              </a:defRPr>
            </a:lvl3pPr>
            <a:lvl4pPr marL="1714500" indent="-342900">
              <a:lnSpc>
                <a:spcPct val="110000"/>
              </a:lnSpc>
              <a:spcBef>
                <a:spcPts val="1000"/>
              </a:spcBef>
              <a:buSzPct val="100000"/>
              <a:buFont typeface="Arial"/>
              <a:buChar char="•"/>
              <a:defRPr sz="2400">
                <a:solidFill>
                  <a:srgbClr val="FCFCFC"/>
                </a:solidFill>
                <a:latin typeface="Exo 2 Medium"/>
                <a:ea typeface="Exo 2 Medium"/>
                <a:cs typeface="Exo 2 Medium"/>
                <a:sym typeface="Exo 2 Medium"/>
              </a:defRPr>
            </a:lvl4pPr>
            <a:lvl5pPr marL="2171700" indent="-342900">
              <a:lnSpc>
                <a:spcPct val="110000"/>
              </a:lnSpc>
              <a:spcBef>
                <a:spcPts val="1000"/>
              </a:spcBef>
              <a:buSzPct val="100000"/>
              <a:buFont typeface="Arial"/>
              <a:buChar char="•"/>
              <a:defRPr sz="2400">
                <a:solidFill>
                  <a:srgbClr val="FCFCFC"/>
                </a:solidFill>
                <a:latin typeface="Exo 2 Medium"/>
                <a:ea typeface="Exo 2 Medium"/>
                <a:cs typeface="Exo 2 Medium"/>
                <a:sym typeface="Exo 2 Medium"/>
              </a:defRPr>
            </a:lvl5pPr>
          </a:lstStyle>
          <a:p>
            <a:r>
              <a:t>Corpo livello uno</a:t>
            </a:r>
          </a:p>
          <a:p>
            <a:pPr lvl="1"/>
            <a:r>
              <a:t>Corpo livello due</a:t>
            </a:r>
          </a:p>
          <a:p>
            <a:pPr lvl="2"/>
            <a:r>
              <a:t>Corpo livello tre</a:t>
            </a:r>
          </a:p>
          <a:p>
            <a:pPr lvl="3"/>
            <a:r>
              <a:t>Corpo livello quattro</a:t>
            </a:r>
          </a:p>
          <a:p>
            <a:pPr lvl="4"/>
            <a:r>
              <a:t>Corpo livello cinque</a:t>
            </a:r>
          </a:p>
        </p:txBody>
      </p:sp>
      <p:sp>
        <p:nvSpPr>
          <p:cNvPr id="502" name="Titolo Testo"/>
          <p:cNvSpPr txBox="1">
            <a:spLocks noGrp="1"/>
          </p:cNvSpPr>
          <p:nvPr>
            <p:ph type="title"/>
          </p:nvPr>
        </p:nvSpPr>
        <p:spPr>
          <a:xfrm>
            <a:off x="485585" y="0"/>
            <a:ext cx="11220833" cy="1179576"/>
          </a:xfrm>
          <a:prstGeom prst="rect">
            <a:avLst/>
          </a:prstGeom>
        </p:spPr>
        <p:txBody>
          <a:bodyPr lIns="45718" tIns="45718" rIns="45718" bIns="45718" anchor="ctr"/>
          <a:lstStyle>
            <a:lvl1pPr>
              <a:lnSpc>
                <a:spcPct val="90000"/>
              </a:lnSpc>
              <a:defRPr sz="3200" b="0">
                <a:solidFill>
                  <a:srgbClr val="FCFCFC"/>
                </a:solidFill>
                <a:latin typeface="Exo 2 SemiBold"/>
                <a:ea typeface="Exo 2 SemiBold"/>
                <a:cs typeface="Exo 2 SemiBold"/>
                <a:sym typeface="Exo 2 SemiBold"/>
              </a:defRPr>
            </a:lvl1pPr>
          </a:lstStyle>
          <a:p>
            <a:r>
              <a:t>Titolo Testo</a:t>
            </a:r>
          </a:p>
        </p:txBody>
      </p:sp>
      <p:sp>
        <p:nvSpPr>
          <p:cNvPr id="503" name="Numero diapositiva"/>
          <p:cNvSpPr txBox="1">
            <a:spLocks noGrp="1"/>
          </p:cNvSpPr>
          <p:nvPr>
            <p:ph type="sldNum" sz="quarter" idx="2"/>
          </p:nvPr>
        </p:nvSpPr>
        <p:spPr>
          <a:xfrm>
            <a:off x="11811199" y="6466787"/>
            <a:ext cx="259042" cy="261606"/>
          </a:xfrm>
          <a:prstGeom prst="rect">
            <a:avLst/>
          </a:prstGeom>
        </p:spPr>
        <p:txBody>
          <a:bodyPr lIns="45718" tIns="45718" rIns="45718" bIns="45718" anchor="t"/>
          <a:lstStyle>
            <a:lvl1pPr>
              <a:defRPr sz="1100" spc="0">
                <a:solidFill>
                  <a:srgbClr val="BDBDBD"/>
                </a:solidFill>
                <a:latin typeface="Exo 2"/>
                <a:ea typeface="Exo 2"/>
                <a:cs typeface="Exo 2"/>
                <a:sym typeface="Exo 2"/>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3_Blank with sunrise">
    <p:bg>
      <p:bgPr>
        <a:solidFill>
          <a:srgbClr val="050707"/>
        </a:solidFill>
        <a:effectLst/>
      </p:bgPr>
    </p:bg>
    <p:spTree>
      <p:nvGrpSpPr>
        <p:cNvPr id="1" name=""/>
        <p:cNvGrpSpPr/>
        <p:nvPr/>
      </p:nvGrpSpPr>
      <p:grpSpPr>
        <a:xfrm>
          <a:off x="0" y="0"/>
          <a:ext cx="0" cy="0"/>
          <a:chOff x="0" y="0"/>
          <a:chExt cx="0" cy="0"/>
        </a:xfrm>
      </p:grpSpPr>
      <p:pic>
        <p:nvPicPr>
          <p:cNvPr id="510"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511" name="Rectangle 34"/>
          <p:cNvSpPr/>
          <p:nvPr/>
        </p:nvSpPr>
        <p:spPr>
          <a:xfrm>
            <a:off x="0" y="-10368"/>
            <a:ext cx="12192000" cy="6868370"/>
          </a:xfrm>
          <a:prstGeom prst="rect">
            <a:avLst/>
          </a:prstGeom>
          <a:gradFill>
            <a:gsLst>
              <a:gs pos="0">
                <a:srgbClr val="000000">
                  <a:alpha val="5000"/>
                </a:srgbClr>
              </a:gs>
              <a:gs pos="91000">
                <a:srgbClr val="000000"/>
              </a:gs>
            </a:gsLst>
            <a:lin ang="5400000"/>
          </a:gradFill>
          <a:ln w="12700">
            <a:miter lim="400000"/>
          </a:ln>
        </p:spPr>
        <p:txBody>
          <a:bodyPr lIns="45718" tIns="45718" rIns="45718" bIns="45718" anchor="ctr"/>
          <a:lstStyle/>
          <a:p>
            <a:pPr algn="ctr">
              <a:defRPr>
                <a:solidFill>
                  <a:srgbClr val="FCFCFC"/>
                </a:solidFill>
                <a:latin typeface="Exo 2"/>
                <a:ea typeface="Exo 2"/>
                <a:cs typeface="Exo 2"/>
                <a:sym typeface="Exo 2"/>
              </a:defRPr>
            </a:pPr>
            <a:endParaRPr sz="2117"/>
          </a:p>
        </p:txBody>
      </p:sp>
      <p:sp>
        <p:nvSpPr>
          <p:cNvPr id="512" name="Numero diapositiva"/>
          <p:cNvSpPr txBox="1">
            <a:spLocks noGrp="1"/>
          </p:cNvSpPr>
          <p:nvPr>
            <p:ph type="sldNum" sz="quarter" idx="2"/>
          </p:nvPr>
        </p:nvSpPr>
        <p:spPr>
          <a:xfrm>
            <a:off x="11811199" y="6466787"/>
            <a:ext cx="259042" cy="261606"/>
          </a:xfrm>
          <a:prstGeom prst="rect">
            <a:avLst/>
          </a:prstGeom>
        </p:spPr>
        <p:txBody>
          <a:bodyPr lIns="45718" tIns="45718" rIns="45718" bIns="45718" anchor="t"/>
          <a:lstStyle>
            <a:lvl1pPr>
              <a:defRPr sz="1100" spc="0">
                <a:solidFill>
                  <a:srgbClr val="BDBDBD"/>
                </a:solidFill>
                <a:latin typeface="Exo 2"/>
                <a:ea typeface="Exo 2"/>
                <a:cs typeface="Exo 2"/>
                <a:sym typeface="Exo 2"/>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3_Final Slide with data">
    <p:bg>
      <p:bgPr>
        <a:solidFill>
          <a:srgbClr val="050707"/>
        </a:solidFill>
        <a:effectLst/>
      </p:bgPr>
    </p:bg>
    <p:spTree>
      <p:nvGrpSpPr>
        <p:cNvPr id="1" name=""/>
        <p:cNvGrpSpPr/>
        <p:nvPr/>
      </p:nvGrpSpPr>
      <p:grpSpPr>
        <a:xfrm>
          <a:off x="0" y="0"/>
          <a:ext cx="0" cy="0"/>
          <a:chOff x="0" y="0"/>
          <a:chExt cx="0" cy="0"/>
        </a:xfrm>
      </p:grpSpPr>
      <p:sp>
        <p:nvSpPr>
          <p:cNvPr id="519" name="Rettangolo 27"/>
          <p:cNvSpPr/>
          <p:nvPr/>
        </p:nvSpPr>
        <p:spPr>
          <a:xfrm>
            <a:off x="4850158" y="3656087"/>
            <a:ext cx="2489109" cy="365151"/>
          </a:xfrm>
          <a:prstGeom prst="rect">
            <a:avLst/>
          </a:prstGeom>
          <a:solidFill>
            <a:srgbClr val="A32443"/>
          </a:solidFill>
          <a:ln w="12700">
            <a:miter lim="400000"/>
          </a:ln>
        </p:spPr>
        <p:txBody>
          <a:bodyPr lIns="45718" tIns="45718" rIns="45718" bIns="45718" anchor="ctr"/>
          <a:lstStyle/>
          <a:p>
            <a:pPr algn="ctr">
              <a:defRPr>
                <a:solidFill>
                  <a:srgbClr val="FCFCFC"/>
                </a:solidFill>
                <a:latin typeface="Exo 2"/>
                <a:ea typeface="Exo 2"/>
                <a:cs typeface="Exo 2"/>
                <a:sym typeface="Exo 2"/>
              </a:defRPr>
            </a:pPr>
            <a:endParaRPr sz="2117"/>
          </a:p>
        </p:txBody>
      </p:sp>
      <p:sp>
        <p:nvSpPr>
          <p:cNvPr id="520" name="Rettangolo 7"/>
          <p:cNvSpPr/>
          <p:nvPr/>
        </p:nvSpPr>
        <p:spPr>
          <a:xfrm rot="16200000">
            <a:off x="6064128" y="-3010289"/>
            <a:ext cx="63749" cy="12192030"/>
          </a:xfrm>
          <a:prstGeom prst="rect">
            <a:avLst/>
          </a:prstGeom>
          <a:gradFill>
            <a:gsLst>
              <a:gs pos="10000">
                <a:srgbClr val="141414">
                  <a:alpha val="0"/>
                </a:srgbClr>
              </a:gs>
              <a:gs pos="50000">
                <a:srgbClr val="A32443"/>
              </a:gs>
              <a:gs pos="90000">
                <a:srgbClr val="000000">
                  <a:alpha val="0"/>
                </a:srgbClr>
              </a:gs>
            </a:gsLst>
            <a:lin ang="2700000"/>
          </a:gradFill>
          <a:ln w="12700">
            <a:miter lim="400000"/>
          </a:ln>
        </p:spPr>
        <p:txBody>
          <a:bodyPr lIns="45718" tIns="45718" rIns="45718" bIns="45718" anchor="ctr"/>
          <a:lstStyle/>
          <a:p>
            <a:pPr algn="ctr">
              <a:defRPr>
                <a:solidFill>
                  <a:srgbClr val="FF0000"/>
                </a:solidFill>
                <a:latin typeface="Exo 2"/>
                <a:ea typeface="Exo 2"/>
                <a:cs typeface="Exo 2"/>
                <a:sym typeface="Exo 2"/>
              </a:defRPr>
            </a:pPr>
            <a:endParaRPr sz="2117"/>
          </a:p>
        </p:txBody>
      </p:sp>
      <p:sp>
        <p:nvSpPr>
          <p:cNvPr id="521" name="Subtitle 2"/>
          <p:cNvSpPr txBox="1"/>
          <p:nvPr/>
        </p:nvSpPr>
        <p:spPr>
          <a:xfrm>
            <a:off x="626948" y="4351610"/>
            <a:ext cx="5599428" cy="3740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lnSpcReduction="10000"/>
          </a:bodyPr>
          <a:lstStyle>
            <a:lvl1pPr algn="ctr">
              <a:lnSpc>
                <a:spcPct val="88000"/>
              </a:lnSpc>
              <a:spcBef>
                <a:spcPts val="1000"/>
              </a:spcBef>
              <a:defRPr u="sng">
                <a:solidFill>
                  <a:srgbClr val="0000FF"/>
                </a:solidFill>
                <a:uFill>
                  <a:solidFill>
                    <a:srgbClr val="0000FF"/>
                  </a:solidFill>
                </a:uFill>
                <a:latin typeface="Exo 2 Light"/>
                <a:ea typeface="Exo 2 Light"/>
                <a:cs typeface="Exo 2 Light"/>
                <a:sym typeface="Exo 2 Light"/>
                <a:hlinkClick r:id="rId2"/>
              </a:defRPr>
            </a:lvl1pPr>
          </a:lstStyle>
          <a:p>
            <a:r>
              <a:rPr sz="2117">
                <a:hlinkClick r:id="rId2"/>
              </a:rPr>
              <a:t>www.spacenautilus.com</a:t>
            </a:r>
          </a:p>
        </p:txBody>
      </p:sp>
      <p:sp>
        <p:nvSpPr>
          <p:cNvPr id="522" name="Subtitle 2"/>
          <p:cNvSpPr txBox="1"/>
          <p:nvPr/>
        </p:nvSpPr>
        <p:spPr>
          <a:xfrm>
            <a:off x="5814525" y="4342094"/>
            <a:ext cx="5599427" cy="3740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lnSpcReduction="10000"/>
          </a:bodyPr>
          <a:lstStyle>
            <a:lvl1pPr algn="ctr">
              <a:lnSpc>
                <a:spcPct val="88000"/>
              </a:lnSpc>
              <a:spcBef>
                <a:spcPts val="1000"/>
              </a:spcBef>
              <a:defRPr u="sng">
                <a:solidFill>
                  <a:srgbClr val="0000FF"/>
                </a:solidFill>
                <a:uFill>
                  <a:solidFill>
                    <a:srgbClr val="0000FF"/>
                  </a:solidFill>
                </a:uFill>
                <a:latin typeface="Exo 2 Light"/>
                <a:ea typeface="Exo 2 Light"/>
                <a:cs typeface="Exo 2 Light"/>
                <a:sym typeface="Exo 2 Light"/>
                <a:hlinkClick r:id="rId3"/>
              </a:defRPr>
            </a:lvl1pPr>
          </a:lstStyle>
          <a:p>
            <a:r>
              <a:rPr sz="2117">
                <a:hlinkClick r:id="rId3"/>
              </a:rPr>
              <a:t>info@spacenautilus.com</a:t>
            </a:r>
          </a:p>
        </p:txBody>
      </p:sp>
      <p:sp>
        <p:nvSpPr>
          <p:cNvPr id="523" name="TextBox 11"/>
          <p:cNvSpPr txBox="1"/>
          <p:nvPr/>
        </p:nvSpPr>
        <p:spPr>
          <a:xfrm>
            <a:off x="4895877" y="3654714"/>
            <a:ext cx="2334950" cy="4181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ctr">
              <a:defRPr>
                <a:solidFill>
                  <a:srgbClr val="FCFCFC"/>
                </a:solidFill>
                <a:latin typeface="Exo 2 SemiBold"/>
                <a:ea typeface="Exo 2 SemiBold"/>
                <a:cs typeface="Exo 2 SemiBold"/>
                <a:sym typeface="Exo 2 SemiBold"/>
              </a:defRPr>
            </a:lvl1pPr>
          </a:lstStyle>
          <a:p>
            <a:r>
              <a:rPr sz="2117"/>
              <a:t>OUR CONTACTS:</a:t>
            </a:r>
          </a:p>
        </p:txBody>
      </p:sp>
      <p:pic>
        <p:nvPicPr>
          <p:cNvPr id="524" name="Immagine 10" descr="Immagine 10"/>
          <p:cNvPicPr>
            <a:picLocks noChangeAspect="1"/>
          </p:cNvPicPr>
          <p:nvPr/>
        </p:nvPicPr>
        <p:blipFill>
          <a:blip r:embed="rId4"/>
          <a:stretch>
            <a:fillRect/>
          </a:stretch>
        </p:blipFill>
        <p:spPr>
          <a:xfrm>
            <a:off x="3261860" y="942564"/>
            <a:ext cx="5013896" cy="1643341"/>
          </a:xfrm>
          <a:prstGeom prst="rect">
            <a:avLst/>
          </a:prstGeom>
          <a:ln w="12700">
            <a:miter lim="400000"/>
          </a:ln>
        </p:spPr>
      </p:pic>
      <p:sp>
        <p:nvSpPr>
          <p:cNvPr id="525" name="Numero diapositiva"/>
          <p:cNvSpPr txBox="1">
            <a:spLocks noGrp="1"/>
          </p:cNvSpPr>
          <p:nvPr>
            <p:ph type="sldNum" sz="quarter" idx="2"/>
          </p:nvPr>
        </p:nvSpPr>
        <p:spPr>
          <a:xfrm>
            <a:off x="8526007" y="6248634"/>
            <a:ext cx="211596" cy="1077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ivisorio_B">
    <p:bg>
      <p:bgPr>
        <a:solidFill>
          <a:schemeClr val="accent1"/>
        </a:solidFill>
        <a:effectLst/>
      </p:bgPr>
    </p:bg>
    <p:spTree>
      <p:nvGrpSpPr>
        <p:cNvPr id="1" name=""/>
        <p:cNvGrpSpPr/>
        <p:nvPr/>
      </p:nvGrpSpPr>
      <p:grpSpPr>
        <a:xfrm>
          <a:off x="0" y="0"/>
          <a:ext cx="0" cy="0"/>
          <a:chOff x="0" y="0"/>
          <a:chExt cx="0" cy="0"/>
        </a:xfrm>
      </p:grpSpPr>
      <p:sp>
        <p:nvSpPr>
          <p:cNvPr id="59" name="Titolo del divisorio"/>
          <p:cNvSpPr txBox="1">
            <a:spLocks noGrp="1"/>
          </p:cNvSpPr>
          <p:nvPr>
            <p:ph type="title" hasCustomPrompt="1"/>
          </p:nvPr>
        </p:nvSpPr>
        <p:spPr>
          <a:xfrm>
            <a:off x="3216276" y="1418313"/>
            <a:ext cx="8640765" cy="1299010"/>
          </a:xfrm>
          <a:prstGeom prst="rect">
            <a:avLst/>
          </a:prstGeom>
        </p:spPr>
        <p:txBody>
          <a:bodyPr anchor="ctr"/>
          <a:lstStyle/>
          <a:p>
            <a:r>
              <a:t>Titolo del divisorio</a:t>
            </a:r>
          </a:p>
        </p:txBody>
      </p:sp>
      <p:sp>
        <p:nvSpPr>
          <p:cNvPr id="60" name="Ovale 5"/>
          <p:cNvSpPr/>
          <p:nvPr/>
        </p:nvSpPr>
        <p:spPr>
          <a:xfrm>
            <a:off x="-1" y="1418310"/>
            <a:ext cx="1284272" cy="1284318"/>
          </a:xfrm>
          <a:prstGeom prst="ellipse">
            <a:avLst/>
          </a:prstGeom>
          <a:ln>
            <a:solidFill>
              <a:srgbClr val="FFFFFF">
                <a:alpha val="25000"/>
              </a:srgbClr>
            </a:solidFill>
            <a:miter/>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61" name="Connettore diritto 6"/>
          <p:cNvSpPr/>
          <p:nvPr/>
        </p:nvSpPr>
        <p:spPr>
          <a:xfrm>
            <a:off x="-19" y="1418310"/>
            <a:ext cx="12192036" cy="22"/>
          </a:xfrm>
          <a:prstGeom prst="line">
            <a:avLst/>
          </a:prstGeom>
          <a:ln>
            <a:solidFill>
              <a:srgbClr val="FFFFFF">
                <a:alpha val="25000"/>
              </a:srgbClr>
            </a:solidFill>
            <a:miter/>
          </a:ln>
        </p:spPr>
        <p:txBody>
          <a:bodyPr lIns="45718" tIns="45718" rIns="45718" bIns="45718"/>
          <a:lstStyle/>
          <a:p>
            <a:endParaRPr sz="2117"/>
          </a:p>
        </p:txBody>
      </p:sp>
      <p:sp>
        <p:nvSpPr>
          <p:cNvPr id="62" name="Connettore diritto 7"/>
          <p:cNvSpPr/>
          <p:nvPr/>
        </p:nvSpPr>
        <p:spPr>
          <a:xfrm>
            <a:off x="-19" y="2717318"/>
            <a:ext cx="12192036" cy="22"/>
          </a:xfrm>
          <a:prstGeom prst="line">
            <a:avLst/>
          </a:prstGeom>
          <a:ln>
            <a:solidFill>
              <a:srgbClr val="FFFFFF">
                <a:alpha val="25000"/>
              </a:srgbClr>
            </a:solidFill>
            <a:miter/>
          </a:ln>
        </p:spPr>
        <p:txBody>
          <a:bodyPr lIns="45718" tIns="45718" rIns="45718" bIns="45718"/>
          <a:lstStyle/>
          <a:p>
            <a:endParaRPr sz="2117"/>
          </a:p>
        </p:txBody>
      </p:sp>
      <p:sp>
        <p:nvSpPr>
          <p:cNvPr id="63" name="Connettore diritto 11"/>
          <p:cNvSpPr/>
          <p:nvPr/>
        </p:nvSpPr>
        <p:spPr>
          <a:xfrm flipV="1">
            <a:off x="1284265" y="1"/>
            <a:ext cx="22" cy="7099443"/>
          </a:xfrm>
          <a:prstGeom prst="line">
            <a:avLst/>
          </a:prstGeom>
          <a:ln>
            <a:solidFill>
              <a:srgbClr val="FFFFFF">
                <a:alpha val="25000"/>
              </a:srgbClr>
            </a:solidFill>
            <a:miter/>
          </a:ln>
        </p:spPr>
        <p:txBody>
          <a:bodyPr lIns="45718" tIns="45718" rIns="45718" bIns="45718"/>
          <a:lstStyle/>
          <a:p>
            <a:endParaRPr sz="2117"/>
          </a:p>
        </p:txBody>
      </p:sp>
      <p:sp>
        <p:nvSpPr>
          <p:cNvPr id="64" name="Corpo livello uno…"/>
          <p:cNvSpPr txBox="1">
            <a:spLocks noGrp="1"/>
          </p:cNvSpPr>
          <p:nvPr>
            <p:ph type="body" sz="quarter" idx="1" hasCustomPrompt="1"/>
          </p:nvPr>
        </p:nvSpPr>
        <p:spPr>
          <a:xfrm>
            <a:off x="8932985" y="3961597"/>
            <a:ext cx="2924079" cy="2359051"/>
          </a:xfrm>
          <a:prstGeom prst="rect">
            <a:avLst/>
          </a:prstGeom>
        </p:spPr>
        <p:txBody>
          <a:bodyPr anchor="b"/>
          <a:lstStyle>
            <a:lvl1pPr algn="r">
              <a:defRPr sz="9600">
                <a:solidFill>
                  <a:srgbClr val="102C53"/>
                </a:solidFill>
              </a:defRPr>
            </a:lvl1pPr>
            <a:lvl2pPr algn="r">
              <a:defRPr sz="9600">
                <a:solidFill>
                  <a:srgbClr val="102C53"/>
                </a:solidFill>
              </a:defRPr>
            </a:lvl2pPr>
            <a:lvl3pPr algn="r">
              <a:defRPr sz="9600">
                <a:solidFill>
                  <a:srgbClr val="102C53"/>
                </a:solidFill>
              </a:defRPr>
            </a:lvl3pPr>
            <a:lvl4pPr algn="r">
              <a:defRPr sz="9600">
                <a:solidFill>
                  <a:srgbClr val="102C53"/>
                </a:solidFill>
              </a:defRPr>
            </a:lvl4pPr>
            <a:lvl5pPr algn="r">
              <a:defRPr sz="9600">
                <a:solidFill>
                  <a:srgbClr val="102C53"/>
                </a:solidFill>
              </a:defRPr>
            </a:lvl5pPr>
          </a:lstStyle>
          <a:p>
            <a:r>
              <a:t>00</a:t>
            </a:r>
          </a:p>
          <a:p>
            <a:pPr lvl="1"/>
            <a:endParaRPr/>
          </a:p>
          <a:p>
            <a:pPr lvl="2"/>
            <a:endParaRPr/>
          </a:p>
          <a:p>
            <a:pPr lvl="3"/>
            <a:endParaRPr/>
          </a:p>
          <a:p>
            <a:pPr lvl="4"/>
            <a:endParaRPr/>
          </a:p>
        </p:txBody>
      </p:sp>
      <p:sp>
        <p:nvSpPr>
          <p:cNvPr id="65" name="Numero diapositiva"/>
          <p:cNvSpPr txBox="1">
            <a:spLocks noGrp="1"/>
          </p:cNvSpPr>
          <p:nvPr>
            <p:ph type="sldNum" sz="quarter" idx="2"/>
          </p:nvPr>
        </p:nvSpPr>
        <p:spPr>
          <a:xfrm>
            <a:off x="8526007" y="6248634"/>
            <a:ext cx="211596" cy="1077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32" name="Titolo Testo"/>
          <p:cNvSpPr txBox="1">
            <a:spLocks noGrp="1"/>
          </p:cNvSpPr>
          <p:nvPr>
            <p:ph type="title"/>
          </p:nvPr>
        </p:nvSpPr>
        <p:spPr>
          <a:xfrm>
            <a:off x="1981200" y="274639"/>
            <a:ext cx="8229600" cy="1143001"/>
          </a:xfrm>
          <a:prstGeom prst="rect">
            <a:avLst/>
          </a:prstGeom>
        </p:spPr>
        <p:txBody>
          <a:bodyPr lIns="45718" tIns="45718" rIns="45718" bIns="45718" anchor="ctr"/>
          <a:lstStyle>
            <a:lvl1pPr algn="ctr" defTabSz="457200">
              <a:defRPr sz="4400" b="0">
                <a:solidFill>
                  <a:srgbClr val="000000"/>
                </a:solidFill>
                <a:latin typeface="+mj-lt"/>
                <a:ea typeface="+mj-ea"/>
                <a:cs typeface="+mj-cs"/>
                <a:sym typeface="Calibri"/>
              </a:defRPr>
            </a:lvl1pPr>
          </a:lstStyle>
          <a:p>
            <a:r>
              <a:t>Titolo Testo</a:t>
            </a:r>
          </a:p>
        </p:txBody>
      </p:sp>
      <p:sp>
        <p:nvSpPr>
          <p:cNvPr id="533" name="Corpo livello uno…"/>
          <p:cNvSpPr txBox="1">
            <a:spLocks noGrp="1"/>
          </p:cNvSpPr>
          <p:nvPr>
            <p:ph type="body" idx="1"/>
          </p:nvPr>
        </p:nvSpPr>
        <p:spPr>
          <a:xfrm>
            <a:off x="1981200" y="1600201"/>
            <a:ext cx="8229600" cy="4525963"/>
          </a:xfrm>
          <a:prstGeom prst="rect">
            <a:avLst/>
          </a:prstGeom>
        </p:spPr>
        <p:txBody>
          <a:bodyPr lIns="45718" tIns="45718" rIns="45718" bIns="45718"/>
          <a:lstStyle>
            <a:lvl1pPr marL="342900" indent="-342900" defTabSz="457200">
              <a:lnSpc>
                <a:spcPct val="100000"/>
              </a:lnSpc>
              <a:spcBef>
                <a:spcPts val="700"/>
              </a:spcBef>
              <a:buSzPct val="100000"/>
              <a:buFont typeface="Arial"/>
              <a:buChar char="•"/>
              <a:defRPr sz="3200">
                <a:latin typeface="+mj-lt"/>
                <a:ea typeface="+mj-ea"/>
                <a:cs typeface="+mj-cs"/>
                <a:sym typeface="Calibri"/>
              </a:defRPr>
            </a:lvl1pPr>
            <a:lvl2pPr marL="783771" indent="-326571" defTabSz="457200">
              <a:lnSpc>
                <a:spcPct val="100000"/>
              </a:lnSpc>
              <a:spcBef>
                <a:spcPts val="700"/>
              </a:spcBef>
              <a:buSzPct val="100000"/>
              <a:buFont typeface="Arial"/>
              <a:buChar char="–"/>
              <a:defRPr sz="3200">
                <a:latin typeface="+mj-lt"/>
                <a:ea typeface="+mj-ea"/>
                <a:cs typeface="+mj-cs"/>
                <a:sym typeface="Calibri"/>
              </a:defRPr>
            </a:lvl2pPr>
            <a:lvl3pPr marL="1219200" indent="-304800" defTabSz="457200">
              <a:lnSpc>
                <a:spcPct val="100000"/>
              </a:lnSpc>
              <a:spcBef>
                <a:spcPts val="700"/>
              </a:spcBef>
              <a:buSzPct val="100000"/>
              <a:buFont typeface="Arial"/>
              <a:buChar char="•"/>
              <a:defRPr sz="3200">
                <a:latin typeface="+mj-lt"/>
                <a:ea typeface="+mj-ea"/>
                <a:cs typeface="+mj-cs"/>
                <a:sym typeface="Calibri"/>
              </a:defRPr>
            </a:lvl3pPr>
            <a:lvl4pPr marL="1737360" indent="-365760" defTabSz="457200">
              <a:lnSpc>
                <a:spcPct val="100000"/>
              </a:lnSpc>
              <a:spcBef>
                <a:spcPts val="700"/>
              </a:spcBef>
              <a:buSzPct val="100000"/>
              <a:buFont typeface="Arial"/>
              <a:buChar char="–"/>
              <a:defRPr sz="3200">
                <a:latin typeface="+mj-lt"/>
                <a:ea typeface="+mj-ea"/>
                <a:cs typeface="+mj-cs"/>
                <a:sym typeface="Calibri"/>
              </a:defRPr>
            </a:lvl4pPr>
            <a:lvl5pPr marL="2194560" indent="-365760" defTabSz="457200">
              <a:lnSpc>
                <a:spcPct val="100000"/>
              </a:lnSpc>
              <a:spcBef>
                <a:spcPts val="700"/>
              </a:spcBef>
              <a:buSzPct val="100000"/>
              <a:buFont typeface="Arial"/>
              <a:buChar char="»"/>
              <a:defRPr sz="3200">
                <a:latin typeface="+mj-lt"/>
                <a:ea typeface="+mj-ea"/>
                <a:cs typeface="+mj-cs"/>
                <a:sym typeface="Calibri"/>
              </a:defRPr>
            </a:lvl5pPr>
          </a:lstStyle>
          <a:p>
            <a:r>
              <a:t>Corpo livello uno</a:t>
            </a:r>
          </a:p>
          <a:p>
            <a:pPr lvl="1"/>
            <a:r>
              <a:t>Corpo livello due</a:t>
            </a:r>
          </a:p>
          <a:p>
            <a:pPr lvl="2"/>
            <a:r>
              <a:t>Corpo livello tre</a:t>
            </a:r>
          </a:p>
          <a:p>
            <a:pPr lvl="3"/>
            <a:r>
              <a:t>Corpo livello quattro</a:t>
            </a:r>
          </a:p>
          <a:p>
            <a:pPr lvl="4"/>
            <a:r>
              <a:t>Corpo livello cinque</a:t>
            </a:r>
          </a:p>
        </p:txBody>
      </p:sp>
      <p:sp>
        <p:nvSpPr>
          <p:cNvPr id="534" name="Numero diapositiva"/>
          <p:cNvSpPr txBox="1">
            <a:spLocks noGrp="1"/>
          </p:cNvSpPr>
          <p:nvPr>
            <p:ph type="sldNum" sz="quarter" idx="2"/>
          </p:nvPr>
        </p:nvSpPr>
        <p:spPr>
          <a:xfrm>
            <a:off x="9935729" y="6400417"/>
            <a:ext cx="275072" cy="276995"/>
          </a:xfrm>
          <a:prstGeom prst="rect">
            <a:avLst/>
          </a:prstGeom>
        </p:spPr>
        <p:txBody>
          <a:bodyPr lIns="45718" tIns="45718" rIns="45718" bIns="45718" anchor="ctr"/>
          <a:lstStyle>
            <a:lvl1pPr defTabSz="457200">
              <a:defRPr sz="1200" spc="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ivisorio_C">
    <p:bg>
      <p:bgPr>
        <a:solidFill>
          <a:schemeClr val="accent2"/>
        </a:solidFill>
        <a:effectLst/>
      </p:bgPr>
    </p:bg>
    <p:spTree>
      <p:nvGrpSpPr>
        <p:cNvPr id="1" name=""/>
        <p:cNvGrpSpPr/>
        <p:nvPr/>
      </p:nvGrpSpPr>
      <p:grpSpPr>
        <a:xfrm>
          <a:off x="0" y="0"/>
          <a:ext cx="0" cy="0"/>
          <a:chOff x="0" y="0"/>
          <a:chExt cx="0" cy="0"/>
        </a:xfrm>
      </p:grpSpPr>
      <p:sp>
        <p:nvSpPr>
          <p:cNvPr id="72" name="Titolo del divisorio"/>
          <p:cNvSpPr txBox="1">
            <a:spLocks noGrp="1"/>
          </p:cNvSpPr>
          <p:nvPr>
            <p:ph type="title" hasCustomPrompt="1"/>
          </p:nvPr>
        </p:nvSpPr>
        <p:spPr>
          <a:xfrm>
            <a:off x="3216276" y="1418314"/>
            <a:ext cx="8640765" cy="1284289"/>
          </a:xfrm>
          <a:prstGeom prst="rect">
            <a:avLst/>
          </a:prstGeom>
        </p:spPr>
        <p:txBody>
          <a:bodyPr anchor="ctr"/>
          <a:lstStyle/>
          <a:p>
            <a:r>
              <a:t>Titolo del divisorio</a:t>
            </a:r>
          </a:p>
        </p:txBody>
      </p:sp>
      <p:sp>
        <p:nvSpPr>
          <p:cNvPr id="73" name="Ovale 5"/>
          <p:cNvSpPr/>
          <p:nvPr/>
        </p:nvSpPr>
        <p:spPr>
          <a:xfrm>
            <a:off x="-1" y="1418310"/>
            <a:ext cx="1284272" cy="1284318"/>
          </a:xfrm>
          <a:prstGeom prst="ellipse">
            <a:avLst/>
          </a:prstGeom>
          <a:ln>
            <a:solidFill>
              <a:srgbClr val="102C53">
                <a:alpha val="25000"/>
              </a:srgbClr>
            </a:solidFill>
            <a:miter/>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74" name="Connettore diritto 6"/>
          <p:cNvSpPr/>
          <p:nvPr/>
        </p:nvSpPr>
        <p:spPr>
          <a:xfrm>
            <a:off x="-19" y="1418310"/>
            <a:ext cx="12192036" cy="22"/>
          </a:xfrm>
          <a:prstGeom prst="line">
            <a:avLst/>
          </a:prstGeom>
          <a:ln>
            <a:solidFill>
              <a:srgbClr val="102C53">
                <a:alpha val="25000"/>
              </a:srgbClr>
            </a:solidFill>
            <a:miter/>
          </a:ln>
        </p:spPr>
        <p:txBody>
          <a:bodyPr lIns="45718" tIns="45718" rIns="45718" bIns="45718"/>
          <a:lstStyle/>
          <a:p>
            <a:endParaRPr sz="2117"/>
          </a:p>
        </p:txBody>
      </p:sp>
      <p:sp>
        <p:nvSpPr>
          <p:cNvPr id="75" name="Connettore diritto 7"/>
          <p:cNvSpPr/>
          <p:nvPr/>
        </p:nvSpPr>
        <p:spPr>
          <a:xfrm>
            <a:off x="-19" y="2717318"/>
            <a:ext cx="12192036" cy="22"/>
          </a:xfrm>
          <a:prstGeom prst="line">
            <a:avLst/>
          </a:prstGeom>
          <a:ln>
            <a:solidFill>
              <a:srgbClr val="102C53">
                <a:alpha val="25000"/>
              </a:srgbClr>
            </a:solidFill>
            <a:miter/>
          </a:ln>
        </p:spPr>
        <p:txBody>
          <a:bodyPr lIns="45718" tIns="45718" rIns="45718" bIns="45718"/>
          <a:lstStyle/>
          <a:p>
            <a:endParaRPr sz="2117"/>
          </a:p>
        </p:txBody>
      </p:sp>
      <p:sp>
        <p:nvSpPr>
          <p:cNvPr id="76" name="Connettore diritto 11"/>
          <p:cNvSpPr/>
          <p:nvPr/>
        </p:nvSpPr>
        <p:spPr>
          <a:xfrm flipV="1">
            <a:off x="1284265" y="1"/>
            <a:ext cx="22" cy="7099443"/>
          </a:xfrm>
          <a:prstGeom prst="line">
            <a:avLst/>
          </a:prstGeom>
          <a:ln>
            <a:solidFill>
              <a:srgbClr val="102C53">
                <a:alpha val="25000"/>
              </a:srgbClr>
            </a:solidFill>
            <a:miter/>
          </a:ln>
        </p:spPr>
        <p:txBody>
          <a:bodyPr lIns="45718" tIns="45718" rIns="45718" bIns="45718"/>
          <a:lstStyle/>
          <a:p>
            <a:endParaRPr sz="2117"/>
          </a:p>
        </p:txBody>
      </p:sp>
      <p:sp>
        <p:nvSpPr>
          <p:cNvPr id="77" name="Corpo livello uno…"/>
          <p:cNvSpPr txBox="1">
            <a:spLocks noGrp="1"/>
          </p:cNvSpPr>
          <p:nvPr>
            <p:ph type="body" sz="quarter" idx="1" hasCustomPrompt="1"/>
          </p:nvPr>
        </p:nvSpPr>
        <p:spPr>
          <a:xfrm>
            <a:off x="8220808" y="3961597"/>
            <a:ext cx="3636256" cy="2359051"/>
          </a:xfrm>
          <a:prstGeom prst="rect">
            <a:avLst/>
          </a:prstGeom>
        </p:spPr>
        <p:txBody>
          <a:bodyPr anchor="b"/>
          <a:lstStyle>
            <a:lvl1pPr algn="r">
              <a:defRPr sz="9600">
                <a:solidFill>
                  <a:srgbClr val="102C53"/>
                </a:solidFill>
              </a:defRPr>
            </a:lvl1pPr>
            <a:lvl2pPr algn="r">
              <a:defRPr sz="9600">
                <a:solidFill>
                  <a:srgbClr val="102C53"/>
                </a:solidFill>
              </a:defRPr>
            </a:lvl2pPr>
            <a:lvl3pPr algn="r">
              <a:defRPr sz="9600">
                <a:solidFill>
                  <a:srgbClr val="102C53"/>
                </a:solidFill>
              </a:defRPr>
            </a:lvl3pPr>
            <a:lvl4pPr algn="r">
              <a:defRPr sz="9600">
                <a:solidFill>
                  <a:srgbClr val="102C53"/>
                </a:solidFill>
              </a:defRPr>
            </a:lvl4pPr>
            <a:lvl5pPr algn="r">
              <a:defRPr sz="9600">
                <a:solidFill>
                  <a:srgbClr val="102C53"/>
                </a:solidFill>
              </a:defRPr>
            </a:lvl5pPr>
          </a:lstStyle>
          <a:p>
            <a:r>
              <a:t>00</a:t>
            </a:r>
          </a:p>
          <a:p>
            <a:pPr lvl="1"/>
            <a:endParaRPr/>
          </a:p>
          <a:p>
            <a:pPr lvl="2"/>
            <a:endParaRPr/>
          </a:p>
          <a:p>
            <a:pPr lvl="3"/>
            <a:endParaRPr/>
          </a:p>
          <a:p>
            <a:pPr lvl="4"/>
            <a:endParaRPr/>
          </a:p>
        </p:txBody>
      </p:sp>
      <p:sp>
        <p:nvSpPr>
          <p:cNvPr id="78" name="Numero diapositiva"/>
          <p:cNvSpPr txBox="1">
            <a:spLocks noGrp="1"/>
          </p:cNvSpPr>
          <p:nvPr>
            <p:ph type="sldNum" sz="quarter" idx="2"/>
          </p:nvPr>
        </p:nvSpPr>
        <p:spPr>
          <a:xfrm>
            <a:off x="8526007" y="6248634"/>
            <a:ext cx="211596" cy="1077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lide_finale_A">
    <p:bg>
      <p:bgPr>
        <a:solidFill>
          <a:schemeClr val="accent1"/>
        </a:solidFill>
        <a:effectLst/>
      </p:bgPr>
    </p:bg>
    <p:spTree>
      <p:nvGrpSpPr>
        <p:cNvPr id="1" name=""/>
        <p:cNvGrpSpPr/>
        <p:nvPr/>
      </p:nvGrpSpPr>
      <p:grpSpPr>
        <a:xfrm>
          <a:off x="0" y="0"/>
          <a:ext cx="0" cy="0"/>
          <a:chOff x="0" y="0"/>
          <a:chExt cx="0" cy="0"/>
        </a:xfrm>
      </p:grpSpPr>
      <p:sp>
        <p:nvSpPr>
          <p:cNvPr id="85" name="Ovale 9"/>
          <p:cNvSpPr/>
          <p:nvPr/>
        </p:nvSpPr>
        <p:spPr>
          <a:xfrm rot="11483929">
            <a:off x="1293756" y="-5274524"/>
            <a:ext cx="10887316" cy="10888027"/>
          </a:xfrm>
          <a:prstGeom prst="ellipse">
            <a:avLst/>
          </a:prstGeom>
          <a:gradFill>
            <a:gsLst>
              <a:gs pos="38000">
                <a:srgbClr val="FFFFFF">
                  <a:alpha val="0"/>
                </a:srgbClr>
              </a:gs>
              <a:gs pos="82000">
                <a:schemeClr val="accent3">
                  <a:alpha val="20000"/>
                </a:schemeClr>
              </a:gs>
            </a:gsLst>
            <a:path path="circle">
              <a:fillToRect l="62278" t="119636" r="37721" b="-19636"/>
            </a:path>
          </a:gradFill>
          <a:ln w="12700">
            <a:miter lim="400000"/>
          </a:ln>
        </p:spPr>
        <p:txBody>
          <a:bodyPr lIns="45718" tIns="45718" rIns="45718" bIns="45718" anchor="ctr"/>
          <a:lstStyle/>
          <a:p>
            <a:pPr algn="ctr">
              <a:defRPr sz="900">
                <a:solidFill>
                  <a:srgbClr val="FFFFFF"/>
                </a:solidFill>
                <a:latin typeface="Manrope"/>
                <a:ea typeface="Manrope"/>
                <a:cs typeface="Manrope"/>
                <a:sym typeface="Manrope"/>
              </a:defRPr>
            </a:pPr>
            <a:endParaRPr sz="900"/>
          </a:p>
        </p:txBody>
      </p:sp>
      <p:sp>
        <p:nvSpPr>
          <p:cNvPr id="86" name="Chiusura / Ringraziamenti"/>
          <p:cNvSpPr txBox="1">
            <a:spLocks noGrp="1"/>
          </p:cNvSpPr>
          <p:nvPr>
            <p:ph type="title" hasCustomPrompt="1"/>
          </p:nvPr>
        </p:nvSpPr>
        <p:spPr>
          <a:xfrm>
            <a:off x="3216276" y="4295075"/>
            <a:ext cx="8640765" cy="1299010"/>
          </a:xfrm>
          <a:prstGeom prst="rect">
            <a:avLst/>
          </a:prstGeom>
        </p:spPr>
        <p:txBody>
          <a:bodyPr anchor="ctr"/>
          <a:lstStyle/>
          <a:p>
            <a:r>
              <a:t>Chiusura / Ringraziamenti</a:t>
            </a:r>
          </a:p>
        </p:txBody>
      </p:sp>
      <p:sp>
        <p:nvSpPr>
          <p:cNvPr id="87" name="Ovale 5"/>
          <p:cNvSpPr/>
          <p:nvPr/>
        </p:nvSpPr>
        <p:spPr>
          <a:xfrm>
            <a:off x="-1" y="4295076"/>
            <a:ext cx="1284272" cy="1284321"/>
          </a:xfrm>
          <a:prstGeom prst="ellipse">
            <a:avLst/>
          </a:prstGeom>
          <a:ln>
            <a:solidFill>
              <a:srgbClr val="FFFFFF">
                <a:alpha val="25000"/>
              </a:srgbClr>
            </a:solidFill>
            <a:miter/>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88" name="Connettore diritto 6"/>
          <p:cNvSpPr/>
          <p:nvPr/>
        </p:nvSpPr>
        <p:spPr>
          <a:xfrm>
            <a:off x="-19" y="4295073"/>
            <a:ext cx="12192036" cy="22"/>
          </a:xfrm>
          <a:prstGeom prst="line">
            <a:avLst/>
          </a:prstGeom>
          <a:ln>
            <a:solidFill>
              <a:srgbClr val="FFFFFF">
                <a:alpha val="25000"/>
              </a:srgbClr>
            </a:solidFill>
            <a:miter/>
          </a:ln>
        </p:spPr>
        <p:txBody>
          <a:bodyPr lIns="45718" tIns="45718" rIns="45718" bIns="45718"/>
          <a:lstStyle/>
          <a:p>
            <a:endParaRPr sz="2117"/>
          </a:p>
        </p:txBody>
      </p:sp>
      <p:sp>
        <p:nvSpPr>
          <p:cNvPr id="89" name="Connettore diritto 7"/>
          <p:cNvSpPr/>
          <p:nvPr/>
        </p:nvSpPr>
        <p:spPr>
          <a:xfrm>
            <a:off x="-19" y="5594083"/>
            <a:ext cx="12192036" cy="22"/>
          </a:xfrm>
          <a:prstGeom prst="line">
            <a:avLst/>
          </a:prstGeom>
          <a:ln>
            <a:solidFill>
              <a:srgbClr val="FFFFFF">
                <a:alpha val="25000"/>
              </a:srgbClr>
            </a:solidFill>
            <a:miter/>
          </a:ln>
        </p:spPr>
        <p:txBody>
          <a:bodyPr lIns="45718" tIns="45718" rIns="45718" bIns="45718"/>
          <a:lstStyle/>
          <a:p>
            <a:endParaRPr sz="2117"/>
          </a:p>
        </p:txBody>
      </p:sp>
      <p:sp>
        <p:nvSpPr>
          <p:cNvPr id="90" name="Connettore diritto 11"/>
          <p:cNvSpPr/>
          <p:nvPr/>
        </p:nvSpPr>
        <p:spPr>
          <a:xfrm flipV="1">
            <a:off x="1284265" y="1"/>
            <a:ext cx="22" cy="7099443"/>
          </a:xfrm>
          <a:prstGeom prst="line">
            <a:avLst/>
          </a:prstGeom>
          <a:ln>
            <a:solidFill>
              <a:srgbClr val="FFFFFF">
                <a:alpha val="25000"/>
              </a:srgbClr>
            </a:solidFill>
            <a:miter/>
          </a:ln>
        </p:spPr>
        <p:txBody>
          <a:bodyPr lIns="45718" tIns="45718" rIns="45718" bIns="45718"/>
          <a:lstStyle/>
          <a:p>
            <a:endParaRPr sz="2117"/>
          </a:p>
        </p:txBody>
      </p:sp>
      <p:sp>
        <p:nvSpPr>
          <p:cNvPr id="91" name="Ovale 10"/>
          <p:cNvSpPr/>
          <p:nvPr/>
        </p:nvSpPr>
        <p:spPr>
          <a:xfrm rot="11483929">
            <a:off x="652341" y="5545681"/>
            <a:ext cx="10887311" cy="10888025"/>
          </a:xfrm>
          <a:prstGeom prst="ellipse">
            <a:avLst/>
          </a:prstGeom>
          <a:gradFill>
            <a:gsLst>
              <a:gs pos="38000">
                <a:srgbClr val="FFFFFF">
                  <a:alpha val="0"/>
                </a:srgbClr>
              </a:gs>
              <a:gs pos="82000">
                <a:schemeClr val="accent3">
                  <a:alpha val="20000"/>
                </a:schemeClr>
              </a:gs>
            </a:gsLst>
            <a:path path="circle">
              <a:fillToRect l="62278" t="119636" r="37721" b="-19636"/>
            </a:path>
          </a:gradFill>
          <a:ln w="12700">
            <a:miter lim="400000"/>
          </a:ln>
        </p:spPr>
        <p:txBody>
          <a:bodyPr lIns="45718" tIns="45718" rIns="45718" bIns="45718" anchor="ctr"/>
          <a:lstStyle/>
          <a:p>
            <a:pPr algn="ctr">
              <a:defRPr sz="900">
                <a:solidFill>
                  <a:srgbClr val="FFFFFF"/>
                </a:solidFill>
                <a:latin typeface="Manrope"/>
                <a:ea typeface="Manrope"/>
                <a:cs typeface="Manrope"/>
                <a:sym typeface="Manrope"/>
              </a:defRPr>
            </a:pPr>
            <a:endParaRPr sz="900"/>
          </a:p>
        </p:txBody>
      </p:sp>
      <p:sp>
        <p:nvSpPr>
          <p:cNvPr id="92" name="Numero diapositiva"/>
          <p:cNvSpPr txBox="1">
            <a:spLocks noGrp="1"/>
          </p:cNvSpPr>
          <p:nvPr>
            <p:ph type="sldNum" sz="quarter" idx="2"/>
          </p:nvPr>
        </p:nvSpPr>
        <p:spPr>
          <a:xfrm>
            <a:off x="8526007" y="6248634"/>
            <a:ext cx="211596" cy="1077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lide_finale_B">
    <p:bg>
      <p:bgPr>
        <a:solidFill>
          <a:schemeClr val="accent1"/>
        </a:solidFill>
        <a:effectLst/>
      </p:bgPr>
    </p:bg>
    <p:spTree>
      <p:nvGrpSpPr>
        <p:cNvPr id="1" name=""/>
        <p:cNvGrpSpPr/>
        <p:nvPr/>
      </p:nvGrpSpPr>
      <p:grpSpPr>
        <a:xfrm>
          <a:off x="0" y="0"/>
          <a:ext cx="0" cy="0"/>
          <a:chOff x="0" y="0"/>
          <a:chExt cx="0" cy="0"/>
        </a:xfrm>
      </p:grpSpPr>
      <p:sp>
        <p:nvSpPr>
          <p:cNvPr id="99" name="Chiusura / Ringraziamenti"/>
          <p:cNvSpPr txBox="1">
            <a:spLocks noGrp="1"/>
          </p:cNvSpPr>
          <p:nvPr>
            <p:ph type="title" hasCustomPrompt="1"/>
          </p:nvPr>
        </p:nvSpPr>
        <p:spPr>
          <a:xfrm>
            <a:off x="3216276" y="4295075"/>
            <a:ext cx="8640765" cy="1299010"/>
          </a:xfrm>
          <a:prstGeom prst="rect">
            <a:avLst/>
          </a:prstGeom>
        </p:spPr>
        <p:txBody>
          <a:bodyPr anchor="ctr"/>
          <a:lstStyle/>
          <a:p>
            <a:r>
              <a:t>Chiusura / Ringraziamenti</a:t>
            </a:r>
          </a:p>
        </p:txBody>
      </p:sp>
      <p:sp>
        <p:nvSpPr>
          <p:cNvPr id="100" name="Ovale 5"/>
          <p:cNvSpPr/>
          <p:nvPr/>
        </p:nvSpPr>
        <p:spPr>
          <a:xfrm>
            <a:off x="-1" y="4295076"/>
            <a:ext cx="1284272" cy="1284321"/>
          </a:xfrm>
          <a:prstGeom prst="ellipse">
            <a:avLst/>
          </a:prstGeom>
          <a:ln>
            <a:solidFill>
              <a:srgbClr val="FFFFFF">
                <a:alpha val="25000"/>
              </a:srgbClr>
            </a:solidFill>
            <a:miter/>
          </a:ln>
        </p:spPr>
        <p:txBody>
          <a:bodyPr lIns="45718" tIns="45718" rIns="45718" bIns="45718" anchor="ctr"/>
          <a:lstStyle/>
          <a:p>
            <a:pPr algn="ctr">
              <a:defRPr>
                <a:solidFill>
                  <a:srgbClr val="FFFFFF"/>
                </a:solidFill>
                <a:latin typeface="Manrope"/>
                <a:ea typeface="Manrope"/>
                <a:cs typeface="Manrope"/>
                <a:sym typeface="Manrope"/>
              </a:defRPr>
            </a:pPr>
            <a:endParaRPr sz="2117"/>
          </a:p>
        </p:txBody>
      </p:sp>
      <p:sp>
        <p:nvSpPr>
          <p:cNvPr id="101" name="Connettore diritto 6"/>
          <p:cNvSpPr/>
          <p:nvPr/>
        </p:nvSpPr>
        <p:spPr>
          <a:xfrm>
            <a:off x="-19" y="4295073"/>
            <a:ext cx="12192036" cy="22"/>
          </a:xfrm>
          <a:prstGeom prst="line">
            <a:avLst/>
          </a:prstGeom>
          <a:ln>
            <a:solidFill>
              <a:srgbClr val="FFFFFF">
                <a:alpha val="25000"/>
              </a:srgbClr>
            </a:solidFill>
            <a:miter/>
          </a:ln>
        </p:spPr>
        <p:txBody>
          <a:bodyPr lIns="45718" tIns="45718" rIns="45718" bIns="45718"/>
          <a:lstStyle/>
          <a:p>
            <a:endParaRPr sz="2117"/>
          </a:p>
        </p:txBody>
      </p:sp>
      <p:sp>
        <p:nvSpPr>
          <p:cNvPr id="102" name="Connettore diritto 7"/>
          <p:cNvSpPr/>
          <p:nvPr/>
        </p:nvSpPr>
        <p:spPr>
          <a:xfrm>
            <a:off x="-19" y="5594083"/>
            <a:ext cx="12192036" cy="22"/>
          </a:xfrm>
          <a:prstGeom prst="line">
            <a:avLst/>
          </a:prstGeom>
          <a:ln>
            <a:solidFill>
              <a:srgbClr val="FFFFFF">
                <a:alpha val="25000"/>
              </a:srgbClr>
            </a:solidFill>
            <a:miter/>
          </a:ln>
        </p:spPr>
        <p:txBody>
          <a:bodyPr lIns="45718" tIns="45718" rIns="45718" bIns="45718"/>
          <a:lstStyle/>
          <a:p>
            <a:endParaRPr sz="2117"/>
          </a:p>
        </p:txBody>
      </p:sp>
      <p:sp>
        <p:nvSpPr>
          <p:cNvPr id="103" name="Connettore diritto 11"/>
          <p:cNvSpPr/>
          <p:nvPr/>
        </p:nvSpPr>
        <p:spPr>
          <a:xfrm flipV="1">
            <a:off x="1284265" y="1"/>
            <a:ext cx="22" cy="7099443"/>
          </a:xfrm>
          <a:prstGeom prst="line">
            <a:avLst/>
          </a:prstGeom>
          <a:ln>
            <a:solidFill>
              <a:srgbClr val="FFFFFF">
                <a:alpha val="25000"/>
              </a:srgbClr>
            </a:solidFill>
            <a:miter/>
          </a:ln>
        </p:spPr>
        <p:txBody>
          <a:bodyPr lIns="45718" tIns="45718" rIns="45718" bIns="45718"/>
          <a:lstStyle/>
          <a:p>
            <a:endParaRPr sz="2117"/>
          </a:p>
        </p:txBody>
      </p:sp>
      <p:sp>
        <p:nvSpPr>
          <p:cNvPr id="104" name="Numero diapositiva"/>
          <p:cNvSpPr txBox="1">
            <a:spLocks noGrp="1"/>
          </p:cNvSpPr>
          <p:nvPr>
            <p:ph type="sldNum" sz="quarter" idx="2"/>
          </p:nvPr>
        </p:nvSpPr>
        <p:spPr>
          <a:xfrm>
            <a:off x="8526007" y="6248634"/>
            <a:ext cx="211596" cy="1077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agina base_ testo A">
    <p:spTree>
      <p:nvGrpSpPr>
        <p:cNvPr id="1" name=""/>
        <p:cNvGrpSpPr/>
        <p:nvPr/>
      </p:nvGrpSpPr>
      <p:grpSpPr>
        <a:xfrm>
          <a:off x="0" y="0"/>
          <a:ext cx="0" cy="0"/>
          <a:chOff x="0" y="0"/>
          <a:chExt cx="0" cy="0"/>
        </a:xfrm>
      </p:grpSpPr>
      <p:sp>
        <p:nvSpPr>
          <p:cNvPr id="111" name="Titolo Testo"/>
          <p:cNvSpPr txBox="1">
            <a:spLocks noGrp="1"/>
          </p:cNvSpPr>
          <p:nvPr>
            <p:ph type="title"/>
          </p:nvPr>
        </p:nvSpPr>
        <p:spPr>
          <a:xfrm>
            <a:off x="334964" y="808074"/>
            <a:ext cx="8640000" cy="840085"/>
          </a:xfrm>
          <a:prstGeom prst="rect">
            <a:avLst/>
          </a:prstGeom>
        </p:spPr>
        <p:txBody>
          <a:bodyPr/>
          <a:lstStyle/>
          <a:p>
            <a:r>
              <a:t>Titolo Testo</a:t>
            </a:r>
          </a:p>
        </p:txBody>
      </p:sp>
      <p:sp>
        <p:nvSpPr>
          <p:cNvPr id="112" name="Corpo livello uno…"/>
          <p:cNvSpPr txBox="1">
            <a:spLocks noGrp="1"/>
          </p:cNvSpPr>
          <p:nvPr>
            <p:ph type="body" idx="1"/>
          </p:nvPr>
        </p:nvSpPr>
        <p:spPr>
          <a:xfrm>
            <a:off x="334963" y="2060576"/>
            <a:ext cx="8640000" cy="4429125"/>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113"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agina base_ testo B">
    <p:spTree>
      <p:nvGrpSpPr>
        <p:cNvPr id="1" name=""/>
        <p:cNvGrpSpPr/>
        <p:nvPr/>
      </p:nvGrpSpPr>
      <p:grpSpPr>
        <a:xfrm>
          <a:off x="0" y="0"/>
          <a:ext cx="0" cy="0"/>
          <a:chOff x="0" y="0"/>
          <a:chExt cx="0" cy="0"/>
        </a:xfrm>
      </p:grpSpPr>
      <p:sp>
        <p:nvSpPr>
          <p:cNvPr id="120" name="Titolo Testo"/>
          <p:cNvSpPr txBox="1">
            <a:spLocks noGrp="1"/>
          </p:cNvSpPr>
          <p:nvPr>
            <p:ph type="title"/>
          </p:nvPr>
        </p:nvSpPr>
        <p:spPr>
          <a:xfrm>
            <a:off x="334963" y="808074"/>
            <a:ext cx="11522076" cy="840085"/>
          </a:xfrm>
          <a:prstGeom prst="rect">
            <a:avLst/>
          </a:prstGeom>
        </p:spPr>
        <p:txBody>
          <a:bodyPr/>
          <a:lstStyle/>
          <a:p>
            <a:r>
              <a:t>Titolo Testo</a:t>
            </a:r>
          </a:p>
        </p:txBody>
      </p:sp>
      <p:sp>
        <p:nvSpPr>
          <p:cNvPr id="121" name="Corpo livello uno…"/>
          <p:cNvSpPr txBox="1">
            <a:spLocks noGrp="1"/>
          </p:cNvSpPr>
          <p:nvPr>
            <p:ph type="body" sz="half" idx="1"/>
          </p:nvPr>
        </p:nvSpPr>
        <p:spPr>
          <a:xfrm>
            <a:off x="334964" y="2060576"/>
            <a:ext cx="5330115" cy="4429125"/>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122" name="Segnaposto testo 6"/>
          <p:cNvSpPr>
            <a:spLocks noGrp="1"/>
          </p:cNvSpPr>
          <p:nvPr>
            <p:ph type="body" sz="half" idx="21"/>
          </p:nvPr>
        </p:nvSpPr>
        <p:spPr>
          <a:xfrm>
            <a:off x="6253548" y="2060576"/>
            <a:ext cx="5330126" cy="4429125"/>
          </a:xfrm>
          <a:prstGeom prst="rect">
            <a:avLst/>
          </a:prstGeom>
        </p:spPr>
        <p:txBody>
          <a:bodyPr/>
          <a:lstStyle/>
          <a:p>
            <a:endParaRPr/>
          </a:p>
        </p:txBody>
      </p:sp>
      <p:sp>
        <p:nvSpPr>
          <p:cNvPr id="123"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334963" y="812650"/>
            <a:ext cx="11522076" cy="8400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p>
            <a:r>
              <a:t>Titolo Testo</a:t>
            </a:r>
          </a:p>
        </p:txBody>
      </p:sp>
      <p:sp>
        <p:nvSpPr>
          <p:cNvPr id="3" name="Corpo livello uno…"/>
          <p:cNvSpPr txBox="1">
            <a:spLocks noGrp="1"/>
          </p:cNvSpPr>
          <p:nvPr>
            <p:ph type="body" idx="1"/>
          </p:nvPr>
        </p:nvSpPr>
        <p:spPr>
          <a:xfrm>
            <a:off x="334963" y="2060575"/>
            <a:ext cx="11522076" cy="41465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11645446" y="297091"/>
            <a:ext cx="211596" cy="107722"/>
          </a:xfrm>
          <a:prstGeom prst="rect">
            <a:avLst/>
          </a:prstGeom>
          <a:ln w="12700">
            <a:miter lim="400000"/>
          </a:ln>
        </p:spPr>
        <p:txBody>
          <a:bodyPr wrap="none" lIns="0" tIns="0" rIns="0" bIns="0" anchor="b">
            <a:spAutoFit/>
          </a:bodyPr>
          <a:lstStyle>
            <a:lvl1pPr algn="r">
              <a:defRPr sz="700" spc="50">
                <a:solidFill>
                  <a:srgbClr val="595959"/>
                </a:solidFill>
                <a:latin typeface="Manrope"/>
                <a:ea typeface="Manrope"/>
                <a:cs typeface="Manrope"/>
                <a:sym typeface="Manrop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Lst>
  <p:transition spd="med"/>
  <p:txStyles>
    <p:titleStyle>
      <a:lvl1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102C53"/>
          </a:solidFill>
          <a:uFillTx/>
          <a:latin typeface="Manrope"/>
          <a:ea typeface="Manrope"/>
          <a:cs typeface="Manrope"/>
          <a:sym typeface="Manrope"/>
        </a:defRPr>
      </a:lvl1pPr>
      <a:lvl2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102C53"/>
          </a:solidFill>
          <a:uFillTx/>
          <a:latin typeface="Manrope"/>
          <a:ea typeface="Manrope"/>
          <a:cs typeface="Manrope"/>
          <a:sym typeface="Manrope"/>
        </a:defRPr>
      </a:lvl2pPr>
      <a:lvl3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102C53"/>
          </a:solidFill>
          <a:uFillTx/>
          <a:latin typeface="Manrope"/>
          <a:ea typeface="Manrope"/>
          <a:cs typeface="Manrope"/>
          <a:sym typeface="Manrope"/>
        </a:defRPr>
      </a:lvl3pPr>
      <a:lvl4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102C53"/>
          </a:solidFill>
          <a:uFillTx/>
          <a:latin typeface="Manrope"/>
          <a:ea typeface="Manrope"/>
          <a:cs typeface="Manrope"/>
          <a:sym typeface="Manrope"/>
        </a:defRPr>
      </a:lvl4pPr>
      <a:lvl5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102C53"/>
          </a:solidFill>
          <a:uFillTx/>
          <a:latin typeface="Manrope"/>
          <a:ea typeface="Manrope"/>
          <a:cs typeface="Manrope"/>
          <a:sym typeface="Manrope"/>
        </a:defRPr>
      </a:lvl5pPr>
      <a:lvl6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102C53"/>
          </a:solidFill>
          <a:uFillTx/>
          <a:latin typeface="Manrope"/>
          <a:ea typeface="Manrope"/>
          <a:cs typeface="Manrope"/>
          <a:sym typeface="Manrope"/>
        </a:defRPr>
      </a:lvl6pPr>
      <a:lvl7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102C53"/>
          </a:solidFill>
          <a:uFillTx/>
          <a:latin typeface="Manrope"/>
          <a:ea typeface="Manrope"/>
          <a:cs typeface="Manrope"/>
          <a:sym typeface="Manrope"/>
        </a:defRPr>
      </a:lvl7pPr>
      <a:lvl8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102C53"/>
          </a:solidFill>
          <a:uFillTx/>
          <a:latin typeface="Manrope"/>
          <a:ea typeface="Manrope"/>
          <a:cs typeface="Manrope"/>
          <a:sym typeface="Manrope"/>
        </a:defRPr>
      </a:lvl8pPr>
      <a:lvl9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102C53"/>
          </a:solidFill>
          <a:uFillTx/>
          <a:latin typeface="Manrope"/>
          <a:ea typeface="Manrope"/>
          <a:cs typeface="Manrope"/>
          <a:sym typeface="Manrope"/>
        </a:defRPr>
      </a:lvl9pPr>
    </p:titleStyle>
    <p:bodyStyle>
      <a:lvl1pPr marL="0" marR="0" indent="0" algn="l" defTabSz="914400" rtl="0" latinLnBrk="0">
        <a:lnSpc>
          <a:spcPct val="120000"/>
        </a:lnSpc>
        <a:spcBef>
          <a:spcPts val="0"/>
        </a:spcBef>
        <a:spcAft>
          <a:spcPts val="0"/>
        </a:spcAft>
        <a:buClrTx/>
        <a:buSzTx/>
        <a:buFontTx/>
        <a:buNone/>
        <a:tabLst/>
        <a:defRPr sz="1600" b="0" i="0" u="none" strike="noStrike" cap="none" spc="0" baseline="0">
          <a:solidFill>
            <a:srgbClr val="000000"/>
          </a:solidFill>
          <a:uFillTx/>
          <a:latin typeface="Manrope"/>
          <a:ea typeface="Manrope"/>
          <a:cs typeface="Manrope"/>
          <a:sym typeface="Manrope"/>
        </a:defRPr>
      </a:lvl1pPr>
      <a:lvl2pPr marL="0" marR="0" indent="0" algn="l" defTabSz="914400" rtl="0" latinLnBrk="0">
        <a:lnSpc>
          <a:spcPct val="120000"/>
        </a:lnSpc>
        <a:spcBef>
          <a:spcPts val="0"/>
        </a:spcBef>
        <a:spcAft>
          <a:spcPts val="0"/>
        </a:spcAft>
        <a:buClrTx/>
        <a:buSzTx/>
        <a:buFontTx/>
        <a:buNone/>
        <a:tabLst/>
        <a:defRPr sz="1600" b="0" i="0" u="none" strike="noStrike" cap="none" spc="0" baseline="0">
          <a:solidFill>
            <a:srgbClr val="000000"/>
          </a:solidFill>
          <a:uFillTx/>
          <a:latin typeface="Manrope"/>
          <a:ea typeface="Manrope"/>
          <a:cs typeface="Manrope"/>
          <a:sym typeface="Manrope"/>
        </a:defRPr>
      </a:lvl2pPr>
      <a:lvl3pPr marL="0" marR="0" indent="0" algn="l" defTabSz="914400" rtl="0" latinLnBrk="0">
        <a:lnSpc>
          <a:spcPct val="120000"/>
        </a:lnSpc>
        <a:spcBef>
          <a:spcPts val="0"/>
        </a:spcBef>
        <a:spcAft>
          <a:spcPts val="0"/>
        </a:spcAft>
        <a:buClrTx/>
        <a:buSzTx/>
        <a:buFontTx/>
        <a:buNone/>
        <a:tabLst/>
        <a:defRPr sz="1600" b="0" i="0" u="none" strike="noStrike" cap="none" spc="0" baseline="0">
          <a:solidFill>
            <a:srgbClr val="000000"/>
          </a:solidFill>
          <a:uFillTx/>
          <a:latin typeface="Manrope"/>
          <a:ea typeface="Manrope"/>
          <a:cs typeface="Manrope"/>
          <a:sym typeface="Manrope"/>
        </a:defRPr>
      </a:lvl3pPr>
      <a:lvl4pPr marL="0" marR="0" indent="0" algn="l" defTabSz="914400" rtl="0" latinLnBrk="0">
        <a:lnSpc>
          <a:spcPct val="120000"/>
        </a:lnSpc>
        <a:spcBef>
          <a:spcPts val="0"/>
        </a:spcBef>
        <a:spcAft>
          <a:spcPts val="0"/>
        </a:spcAft>
        <a:buClrTx/>
        <a:buSzTx/>
        <a:buFontTx/>
        <a:buNone/>
        <a:tabLst/>
        <a:defRPr sz="1600" b="0" i="0" u="none" strike="noStrike" cap="none" spc="0" baseline="0">
          <a:solidFill>
            <a:srgbClr val="000000"/>
          </a:solidFill>
          <a:uFillTx/>
          <a:latin typeface="Manrope"/>
          <a:ea typeface="Manrope"/>
          <a:cs typeface="Manrope"/>
          <a:sym typeface="Manrope"/>
        </a:defRPr>
      </a:lvl4pPr>
      <a:lvl5pPr marL="0" marR="0" indent="0" algn="l" defTabSz="914400" rtl="0" latinLnBrk="0">
        <a:lnSpc>
          <a:spcPct val="120000"/>
        </a:lnSpc>
        <a:spcBef>
          <a:spcPts val="0"/>
        </a:spcBef>
        <a:spcAft>
          <a:spcPts val="0"/>
        </a:spcAft>
        <a:buClrTx/>
        <a:buSzTx/>
        <a:buFontTx/>
        <a:buNone/>
        <a:tabLst/>
        <a:defRPr sz="1600" b="0" i="0" u="none" strike="noStrike" cap="none" spc="0" baseline="0">
          <a:solidFill>
            <a:srgbClr val="000000"/>
          </a:solidFill>
          <a:uFillTx/>
          <a:latin typeface="Manrope"/>
          <a:ea typeface="Manrope"/>
          <a:cs typeface="Manrope"/>
          <a:sym typeface="Manrope"/>
        </a:defRPr>
      </a:lvl5pPr>
      <a:lvl6pPr marL="2489200" marR="0" indent="-203200" algn="l" defTabSz="914400" rtl="0" latinLnBrk="0">
        <a:lnSpc>
          <a:spcPct val="120000"/>
        </a:lnSpc>
        <a:spcBef>
          <a:spcPts val="0"/>
        </a:spcBef>
        <a:spcAft>
          <a:spcPts val="0"/>
        </a:spcAft>
        <a:buClrTx/>
        <a:buSzPct val="100000"/>
        <a:buFontTx/>
        <a:buChar char="•"/>
        <a:tabLst/>
        <a:defRPr sz="1600" b="0" i="0" u="none" strike="noStrike" cap="none" spc="0" baseline="0">
          <a:solidFill>
            <a:srgbClr val="000000"/>
          </a:solidFill>
          <a:uFillTx/>
          <a:latin typeface="Manrope"/>
          <a:ea typeface="Manrope"/>
          <a:cs typeface="Manrope"/>
          <a:sym typeface="Manrope"/>
        </a:defRPr>
      </a:lvl6pPr>
      <a:lvl7pPr marL="2946400" marR="0" indent="-203200" algn="l" defTabSz="914400" rtl="0" latinLnBrk="0">
        <a:lnSpc>
          <a:spcPct val="120000"/>
        </a:lnSpc>
        <a:spcBef>
          <a:spcPts val="0"/>
        </a:spcBef>
        <a:spcAft>
          <a:spcPts val="0"/>
        </a:spcAft>
        <a:buClrTx/>
        <a:buSzPct val="100000"/>
        <a:buFontTx/>
        <a:buChar char="•"/>
        <a:tabLst/>
        <a:defRPr sz="1600" b="0" i="0" u="none" strike="noStrike" cap="none" spc="0" baseline="0">
          <a:solidFill>
            <a:srgbClr val="000000"/>
          </a:solidFill>
          <a:uFillTx/>
          <a:latin typeface="Manrope"/>
          <a:ea typeface="Manrope"/>
          <a:cs typeface="Manrope"/>
          <a:sym typeface="Manrope"/>
        </a:defRPr>
      </a:lvl7pPr>
      <a:lvl8pPr marL="3403600" marR="0" indent="-203200" algn="l" defTabSz="914400" rtl="0" latinLnBrk="0">
        <a:lnSpc>
          <a:spcPct val="120000"/>
        </a:lnSpc>
        <a:spcBef>
          <a:spcPts val="0"/>
        </a:spcBef>
        <a:spcAft>
          <a:spcPts val="0"/>
        </a:spcAft>
        <a:buClrTx/>
        <a:buSzPct val="100000"/>
        <a:buFontTx/>
        <a:buChar char="•"/>
        <a:tabLst/>
        <a:defRPr sz="1600" b="0" i="0" u="none" strike="noStrike" cap="none" spc="0" baseline="0">
          <a:solidFill>
            <a:srgbClr val="000000"/>
          </a:solidFill>
          <a:uFillTx/>
          <a:latin typeface="Manrope"/>
          <a:ea typeface="Manrope"/>
          <a:cs typeface="Manrope"/>
          <a:sym typeface="Manrope"/>
        </a:defRPr>
      </a:lvl8pPr>
      <a:lvl9pPr marL="3860800" marR="0" indent="-203200" algn="l" defTabSz="914400" rtl="0" latinLnBrk="0">
        <a:lnSpc>
          <a:spcPct val="120000"/>
        </a:lnSpc>
        <a:spcBef>
          <a:spcPts val="0"/>
        </a:spcBef>
        <a:spcAft>
          <a:spcPts val="0"/>
        </a:spcAft>
        <a:buClrTx/>
        <a:buSzPct val="100000"/>
        <a:buFontTx/>
        <a:buChar char="•"/>
        <a:tabLst/>
        <a:defRPr sz="1600" b="0" i="0" u="none" strike="noStrike" cap="none" spc="0" baseline="0">
          <a:solidFill>
            <a:srgbClr val="000000"/>
          </a:solidFill>
          <a:uFillTx/>
          <a:latin typeface="Manrope"/>
          <a:ea typeface="Manrope"/>
          <a:cs typeface="Manrope"/>
          <a:sym typeface="Manrope"/>
        </a:defRPr>
      </a:lvl9pPr>
    </p:bodyStyle>
    <p:otherStyle>
      <a:lvl1pPr marL="0" marR="0" indent="0" algn="r" defTabSz="914400" rtl="0" latinLnBrk="0">
        <a:lnSpc>
          <a:spcPct val="100000"/>
        </a:lnSpc>
        <a:spcBef>
          <a:spcPts val="0"/>
        </a:spcBef>
        <a:spcAft>
          <a:spcPts val="0"/>
        </a:spcAft>
        <a:buClrTx/>
        <a:buSzTx/>
        <a:buFontTx/>
        <a:buNone/>
        <a:tabLst/>
        <a:defRPr sz="700" b="0" i="0" u="none" strike="noStrike" cap="none" spc="50" baseline="0">
          <a:solidFill>
            <a:schemeClr val="tx1"/>
          </a:solidFill>
          <a:uFillTx/>
          <a:latin typeface="+mn-lt"/>
          <a:ea typeface="+mn-ea"/>
          <a:cs typeface="+mn-cs"/>
          <a:sym typeface="Manrope"/>
        </a:defRPr>
      </a:lvl1pPr>
      <a:lvl2pPr marL="0" marR="0" indent="0" algn="r" defTabSz="914400" rtl="0" latinLnBrk="0">
        <a:lnSpc>
          <a:spcPct val="100000"/>
        </a:lnSpc>
        <a:spcBef>
          <a:spcPts val="0"/>
        </a:spcBef>
        <a:spcAft>
          <a:spcPts val="0"/>
        </a:spcAft>
        <a:buClrTx/>
        <a:buSzTx/>
        <a:buFontTx/>
        <a:buNone/>
        <a:tabLst/>
        <a:defRPr sz="700" b="0" i="0" u="none" strike="noStrike" cap="none" spc="50" baseline="0">
          <a:solidFill>
            <a:schemeClr val="tx1"/>
          </a:solidFill>
          <a:uFillTx/>
          <a:latin typeface="+mn-lt"/>
          <a:ea typeface="+mn-ea"/>
          <a:cs typeface="+mn-cs"/>
          <a:sym typeface="Manrope"/>
        </a:defRPr>
      </a:lvl2pPr>
      <a:lvl3pPr marL="0" marR="0" indent="0" algn="r" defTabSz="914400" rtl="0" latinLnBrk="0">
        <a:lnSpc>
          <a:spcPct val="100000"/>
        </a:lnSpc>
        <a:spcBef>
          <a:spcPts val="0"/>
        </a:spcBef>
        <a:spcAft>
          <a:spcPts val="0"/>
        </a:spcAft>
        <a:buClrTx/>
        <a:buSzTx/>
        <a:buFontTx/>
        <a:buNone/>
        <a:tabLst/>
        <a:defRPr sz="700" b="0" i="0" u="none" strike="noStrike" cap="none" spc="50" baseline="0">
          <a:solidFill>
            <a:schemeClr val="tx1"/>
          </a:solidFill>
          <a:uFillTx/>
          <a:latin typeface="+mn-lt"/>
          <a:ea typeface="+mn-ea"/>
          <a:cs typeface="+mn-cs"/>
          <a:sym typeface="Manrope"/>
        </a:defRPr>
      </a:lvl3pPr>
      <a:lvl4pPr marL="0" marR="0" indent="0" algn="r" defTabSz="914400" rtl="0" latinLnBrk="0">
        <a:lnSpc>
          <a:spcPct val="100000"/>
        </a:lnSpc>
        <a:spcBef>
          <a:spcPts val="0"/>
        </a:spcBef>
        <a:spcAft>
          <a:spcPts val="0"/>
        </a:spcAft>
        <a:buClrTx/>
        <a:buSzTx/>
        <a:buFontTx/>
        <a:buNone/>
        <a:tabLst/>
        <a:defRPr sz="700" b="0" i="0" u="none" strike="noStrike" cap="none" spc="50" baseline="0">
          <a:solidFill>
            <a:schemeClr val="tx1"/>
          </a:solidFill>
          <a:uFillTx/>
          <a:latin typeface="+mn-lt"/>
          <a:ea typeface="+mn-ea"/>
          <a:cs typeface="+mn-cs"/>
          <a:sym typeface="Manrope"/>
        </a:defRPr>
      </a:lvl4pPr>
      <a:lvl5pPr marL="0" marR="0" indent="0" algn="r" defTabSz="914400" rtl="0" latinLnBrk="0">
        <a:lnSpc>
          <a:spcPct val="100000"/>
        </a:lnSpc>
        <a:spcBef>
          <a:spcPts val="0"/>
        </a:spcBef>
        <a:spcAft>
          <a:spcPts val="0"/>
        </a:spcAft>
        <a:buClrTx/>
        <a:buSzTx/>
        <a:buFontTx/>
        <a:buNone/>
        <a:tabLst/>
        <a:defRPr sz="700" b="0" i="0" u="none" strike="noStrike" cap="none" spc="50" baseline="0">
          <a:solidFill>
            <a:schemeClr val="tx1"/>
          </a:solidFill>
          <a:uFillTx/>
          <a:latin typeface="+mn-lt"/>
          <a:ea typeface="+mn-ea"/>
          <a:cs typeface="+mn-cs"/>
          <a:sym typeface="Manrope"/>
        </a:defRPr>
      </a:lvl5pPr>
      <a:lvl6pPr marL="0" marR="0" indent="0" algn="r" defTabSz="914400" rtl="0" latinLnBrk="0">
        <a:lnSpc>
          <a:spcPct val="100000"/>
        </a:lnSpc>
        <a:spcBef>
          <a:spcPts val="0"/>
        </a:spcBef>
        <a:spcAft>
          <a:spcPts val="0"/>
        </a:spcAft>
        <a:buClrTx/>
        <a:buSzTx/>
        <a:buFontTx/>
        <a:buNone/>
        <a:tabLst/>
        <a:defRPr sz="700" b="0" i="0" u="none" strike="noStrike" cap="none" spc="50" baseline="0">
          <a:solidFill>
            <a:schemeClr val="tx1"/>
          </a:solidFill>
          <a:uFillTx/>
          <a:latin typeface="+mn-lt"/>
          <a:ea typeface="+mn-ea"/>
          <a:cs typeface="+mn-cs"/>
          <a:sym typeface="Manrope"/>
        </a:defRPr>
      </a:lvl6pPr>
      <a:lvl7pPr marL="0" marR="0" indent="0" algn="r" defTabSz="914400" rtl="0" latinLnBrk="0">
        <a:lnSpc>
          <a:spcPct val="100000"/>
        </a:lnSpc>
        <a:spcBef>
          <a:spcPts val="0"/>
        </a:spcBef>
        <a:spcAft>
          <a:spcPts val="0"/>
        </a:spcAft>
        <a:buClrTx/>
        <a:buSzTx/>
        <a:buFontTx/>
        <a:buNone/>
        <a:tabLst/>
        <a:defRPr sz="700" b="0" i="0" u="none" strike="noStrike" cap="none" spc="50" baseline="0">
          <a:solidFill>
            <a:schemeClr val="tx1"/>
          </a:solidFill>
          <a:uFillTx/>
          <a:latin typeface="+mn-lt"/>
          <a:ea typeface="+mn-ea"/>
          <a:cs typeface="+mn-cs"/>
          <a:sym typeface="Manrope"/>
        </a:defRPr>
      </a:lvl7pPr>
      <a:lvl8pPr marL="0" marR="0" indent="0" algn="r" defTabSz="914400" rtl="0" latinLnBrk="0">
        <a:lnSpc>
          <a:spcPct val="100000"/>
        </a:lnSpc>
        <a:spcBef>
          <a:spcPts val="0"/>
        </a:spcBef>
        <a:spcAft>
          <a:spcPts val="0"/>
        </a:spcAft>
        <a:buClrTx/>
        <a:buSzTx/>
        <a:buFontTx/>
        <a:buNone/>
        <a:tabLst/>
        <a:defRPr sz="700" b="0" i="0" u="none" strike="noStrike" cap="none" spc="50" baseline="0">
          <a:solidFill>
            <a:schemeClr val="tx1"/>
          </a:solidFill>
          <a:uFillTx/>
          <a:latin typeface="+mn-lt"/>
          <a:ea typeface="+mn-ea"/>
          <a:cs typeface="+mn-cs"/>
          <a:sym typeface="Manrope"/>
        </a:defRPr>
      </a:lvl8pPr>
      <a:lvl9pPr marL="0" marR="0" indent="0" algn="r" defTabSz="914400" rtl="0" latinLnBrk="0">
        <a:lnSpc>
          <a:spcPct val="100000"/>
        </a:lnSpc>
        <a:spcBef>
          <a:spcPts val="0"/>
        </a:spcBef>
        <a:spcAft>
          <a:spcPts val="0"/>
        </a:spcAft>
        <a:buClrTx/>
        <a:buSzTx/>
        <a:buFontTx/>
        <a:buNone/>
        <a:tabLst/>
        <a:defRPr sz="700" b="0" i="0" u="none" strike="noStrike" cap="none" spc="50" baseline="0">
          <a:solidFill>
            <a:schemeClr val="tx1"/>
          </a:solidFill>
          <a:uFillTx/>
          <a:latin typeface="+mn-lt"/>
          <a:ea typeface="+mn-ea"/>
          <a:cs typeface="+mn-cs"/>
          <a:sym typeface="Manrop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1.xml"/><Relationship Id="rId5" Type="http://schemas.openxmlformats.org/officeDocument/2006/relationships/hyperlink" Target="http://techsciresearch.com" TargetMode="Externa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egnaposto testo 1"/>
          <p:cNvSpPr txBox="1">
            <a:spLocks noGrp="1"/>
          </p:cNvSpPr>
          <p:nvPr>
            <p:ph type="body" sz="quarter" idx="1"/>
          </p:nvPr>
        </p:nvSpPr>
        <p:spPr>
          <a:xfrm>
            <a:off x="600709" y="5929933"/>
            <a:ext cx="4078067" cy="318511"/>
          </a:xfrm>
          <a:prstGeom prst="rect">
            <a:avLst/>
          </a:prstGeom>
        </p:spPr>
        <p:txBody>
          <a:bodyPr/>
          <a:lstStyle/>
          <a:p>
            <a:r>
              <a:t>05.06.2026 - Giuseppe Sala</a:t>
            </a:r>
          </a:p>
        </p:txBody>
      </p:sp>
      <p:sp>
        <p:nvSpPr>
          <p:cNvPr id="544" name="Titolo 2"/>
          <p:cNvSpPr txBox="1">
            <a:spLocks noGrp="1"/>
          </p:cNvSpPr>
          <p:nvPr>
            <p:ph type="title"/>
          </p:nvPr>
        </p:nvSpPr>
        <p:spPr>
          <a:xfrm>
            <a:off x="603289" y="2853387"/>
            <a:ext cx="8688455" cy="2725226"/>
          </a:xfrm>
          <a:prstGeom prst="rect">
            <a:avLst/>
          </a:prstGeom>
        </p:spPr>
        <p:txBody>
          <a:bodyPr/>
          <a:lstStyle/>
          <a:p>
            <a:pPr defTabSz="850391">
              <a:defRPr sz="2700"/>
            </a:pPr>
            <a:r>
              <a:t>FROM CHICAGO TO ORBIT:</a:t>
            </a:r>
          </a:p>
          <a:p>
            <a:pPr defTabSz="850391">
              <a:defRPr sz="2700"/>
            </a:pPr>
            <a:r>
              <a:t>CAN SPACE LEARN TO FLY TOGETHER?</a:t>
            </a:r>
          </a:p>
          <a:p>
            <a:pPr defTabSz="850391">
              <a:defRPr sz="1400" i="1"/>
            </a:pPr>
            <a:endParaRPr/>
          </a:p>
          <a:p>
            <a:pPr defTabSz="850391">
              <a:defRPr sz="1900" i="1"/>
            </a:pPr>
            <a:r>
              <a:t>The 1944 Chicago Convention and the Future Governance of Outer Space</a:t>
            </a:r>
          </a:p>
          <a:p>
            <a:pPr defTabSz="850391">
              <a:defRPr sz="1400" i="1"/>
            </a:pPr>
            <a:endParaRPr/>
          </a:p>
          <a:p>
            <a:pPr defTabSz="425194">
              <a:defRPr sz="1400" b="0" i="1">
                <a:solidFill>
                  <a:srgbClr val="000000"/>
                </a:solidFill>
                <a:uFill>
                  <a:solidFill>
                    <a:srgbClr val="000000"/>
                  </a:solidFill>
                </a:uFill>
                <a:latin typeface="Arial"/>
                <a:ea typeface="Arial"/>
                <a:cs typeface="Arial"/>
                <a:sym typeface="Arial"/>
              </a:defRPr>
            </a:pPr>
            <a:endParaRPr/>
          </a:p>
          <a:p>
            <a:pPr defTabSz="425194">
              <a:defRPr sz="1400" b="0" i="1">
                <a:solidFill>
                  <a:srgbClr val="000000"/>
                </a:solidFill>
                <a:uFill>
                  <a:solidFill>
                    <a:srgbClr val="000000"/>
                  </a:solidFill>
                </a:uFill>
                <a:latin typeface="Arial"/>
                <a:ea typeface="Arial"/>
                <a:cs typeface="Arial"/>
                <a:sym typeface="Arial"/>
              </a:defRPr>
            </a:pPr>
            <a:r>
              <a:t>80 years ago nations understood that the skies could not remain ungoverned.</a:t>
            </a:r>
          </a:p>
          <a:p>
            <a:pPr defTabSz="425194">
              <a:defRPr sz="1400" b="0" i="1">
                <a:solidFill>
                  <a:srgbClr val="000000"/>
                </a:solidFill>
                <a:uFill>
                  <a:solidFill>
                    <a:srgbClr val="000000"/>
                  </a:solidFill>
                </a:uFill>
                <a:latin typeface="Arial"/>
                <a:ea typeface="Arial"/>
                <a:cs typeface="Arial"/>
                <a:sym typeface="Arial"/>
              </a:defRPr>
            </a:pPr>
            <a:r>
              <a:t>Today the same realization is emerging beyond Earth</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Doppio clic per modificare"/>
          <p:cNvSpPr txBox="1">
            <a:spLocks noGrp="1"/>
          </p:cNvSpPr>
          <p:nvPr>
            <p:ph type="title"/>
          </p:nvPr>
        </p:nvSpPr>
        <p:spPr>
          <a:xfrm>
            <a:off x="334960" y="808075"/>
            <a:ext cx="11522082" cy="840085"/>
          </a:xfrm>
          <a:prstGeom prst="rect">
            <a:avLst/>
          </a:prstGeom>
        </p:spPr>
        <p:txBody>
          <a:bodyPr/>
          <a:lstStyle/>
          <a:p>
            <a:endParaRPr/>
          </a:p>
        </p:txBody>
      </p:sp>
      <p:sp>
        <p:nvSpPr>
          <p:cNvPr id="619" name="Doppio clic per modificare"/>
          <p:cNvSpPr txBox="1">
            <a:spLocks noGrp="1"/>
          </p:cNvSpPr>
          <p:nvPr>
            <p:ph type="body" sz="half" idx="1"/>
          </p:nvPr>
        </p:nvSpPr>
        <p:spPr>
          <a:xfrm>
            <a:off x="334965" y="2060577"/>
            <a:ext cx="5330115" cy="4429125"/>
          </a:xfrm>
          <a:prstGeom prst="rect">
            <a:avLst/>
          </a:prstGeom>
        </p:spPr>
        <p:txBody>
          <a:bodyPr/>
          <a:lstStyle/>
          <a:p>
            <a:endParaRPr/>
          </a:p>
        </p:txBody>
      </p:sp>
      <p:sp>
        <p:nvSpPr>
          <p:cNvPr id="620" name="Segnaposto piè di pagina 3"/>
          <p:cNvSpPr txBox="1"/>
          <p:nvPr/>
        </p:nvSpPr>
        <p:spPr>
          <a:xfrm>
            <a:off x="3216273" y="297085"/>
            <a:ext cx="7598266"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spc="50">
                <a:solidFill>
                  <a:srgbClr val="595959"/>
                </a:solidFill>
                <a:latin typeface="Manrope"/>
                <a:ea typeface="Manrope"/>
                <a:cs typeface="Manrope"/>
                <a:sym typeface="Manrope"/>
              </a:defRPr>
            </a:lvl1pPr>
          </a:lstStyle>
          <a:p>
            <a:r>
              <a:t>Dipartimento di Scienze e Tecnologie Aerospaziali</a:t>
            </a:r>
          </a:p>
        </p:txBody>
      </p:sp>
      <p:sp>
        <p:nvSpPr>
          <p:cNvPr id="621" name="Segnaposto data 2"/>
          <p:cNvSpPr txBox="1"/>
          <p:nvPr/>
        </p:nvSpPr>
        <p:spPr>
          <a:xfrm>
            <a:off x="334963" y="297085"/>
            <a:ext cx="238330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b="1" spc="50">
                <a:solidFill>
                  <a:srgbClr val="595959"/>
                </a:solidFill>
                <a:latin typeface="Manrope"/>
                <a:ea typeface="Manrope"/>
                <a:cs typeface="Manrope"/>
                <a:sym typeface="Manrope"/>
              </a:defRPr>
            </a:lvl1pPr>
          </a:lstStyle>
          <a:p>
            <a:r>
              <a:t>POLITECNICO DI MILANO</a:t>
            </a:r>
          </a:p>
        </p:txBody>
      </p:sp>
      <p:sp>
        <p:nvSpPr>
          <p:cNvPr id="622" name="Rapid commercialization: private companies launch more satellites than nations.…"/>
          <p:cNvSpPr txBox="1"/>
          <p:nvPr/>
        </p:nvSpPr>
        <p:spPr>
          <a:xfrm>
            <a:off x="335475" y="2060573"/>
            <a:ext cx="5033456" cy="30290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marL="192503" indent="-192503" defTabSz="438911">
              <a:spcBef>
                <a:spcPts val="400"/>
              </a:spcBef>
              <a:buSzPct val="100000"/>
              <a:buChar char="•"/>
              <a:defRPr sz="2000" b="1">
                <a:solidFill>
                  <a:srgbClr val="005493"/>
                </a:solidFill>
                <a:latin typeface="Arial"/>
                <a:ea typeface="Arial"/>
                <a:cs typeface="Arial"/>
                <a:sym typeface="Arial"/>
              </a:defRPr>
            </a:pPr>
            <a:r>
              <a:rPr sz="2000"/>
              <a:t>Rapid commercialization: private companies launch more satellites than nations.</a:t>
            </a:r>
          </a:p>
          <a:p>
            <a:pPr marL="192503" indent="-192503" defTabSz="438911">
              <a:spcBef>
                <a:spcPts val="400"/>
              </a:spcBef>
              <a:buSzPct val="100000"/>
              <a:buChar char="•"/>
              <a:defRPr sz="2000" b="1">
                <a:solidFill>
                  <a:srgbClr val="005493"/>
                </a:solidFill>
                <a:latin typeface="Arial"/>
                <a:ea typeface="Arial"/>
                <a:cs typeface="Arial"/>
                <a:sym typeface="Arial"/>
              </a:defRPr>
            </a:pPr>
            <a:r>
              <a:rPr sz="2000"/>
              <a:t>Mega-constellations and orbital congestion.</a:t>
            </a:r>
          </a:p>
          <a:p>
            <a:pPr marL="192503" indent="-192503" defTabSz="438911">
              <a:spcBef>
                <a:spcPts val="400"/>
              </a:spcBef>
              <a:buSzPct val="100000"/>
              <a:buChar char="•"/>
              <a:defRPr sz="2000" b="1">
                <a:solidFill>
                  <a:srgbClr val="005493"/>
                </a:solidFill>
                <a:latin typeface="Arial"/>
                <a:ea typeface="Arial"/>
                <a:cs typeface="Arial"/>
                <a:sym typeface="Arial"/>
              </a:defRPr>
            </a:pPr>
            <a:r>
              <a:rPr sz="2000"/>
              <a:t>Military/dual-use technologies increasing: strategic competition among powers.</a:t>
            </a:r>
          </a:p>
          <a:p>
            <a:pPr marL="192503" indent="-192503" defTabSz="438911">
              <a:spcBef>
                <a:spcPts val="500"/>
              </a:spcBef>
              <a:buSzPct val="100000"/>
              <a:buChar char="•"/>
              <a:defRPr sz="2000" b="1">
                <a:solidFill>
                  <a:srgbClr val="005493"/>
                </a:solidFill>
                <a:latin typeface="Arial"/>
                <a:ea typeface="Arial"/>
                <a:cs typeface="Arial"/>
                <a:sym typeface="Arial"/>
              </a:defRPr>
            </a:pPr>
            <a:r>
              <a:rPr sz="2000"/>
              <a:t>Orbital traffic is exploding.</a:t>
            </a:r>
          </a:p>
        </p:txBody>
      </p:sp>
      <p:sp>
        <p:nvSpPr>
          <p:cNvPr id="623" name="The current Space environment"/>
          <p:cNvSpPr txBox="1"/>
          <p:nvPr/>
        </p:nvSpPr>
        <p:spPr>
          <a:xfrm>
            <a:off x="251427" y="693770"/>
            <a:ext cx="5928863" cy="769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lgn="ctr" defTabSz="457200">
              <a:defRPr sz="4400" b="1">
                <a:solidFill>
                  <a:srgbClr val="005493"/>
                </a:solidFill>
                <a:latin typeface="Arial"/>
                <a:ea typeface="Arial"/>
                <a:cs typeface="Arial"/>
                <a:sym typeface="Arial"/>
              </a:defRPr>
            </a:lvl1pPr>
          </a:lstStyle>
          <a:p>
            <a:r>
              <a:t>The new Space Era (I)</a:t>
            </a:r>
          </a:p>
        </p:txBody>
      </p:sp>
      <p:pic>
        <p:nvPicPr>
          <p:cNvPr id="624" name="LEO_growth_graph.png" descr="LEO_growth_graph.png"/>
          <p:cNvPicPr>
            <a:picLocks noChangeAspect="1"/>
          </p:cNvPicPr>
          <p:nvPr/>
        </p:nvPicPr>
        <p:blipFill>
          <a:blip r:embed="rId2"/>
          <a:stretch>
            <a:fillRect/>
          </a:stretch>
        </p:blipFill>
        <p:spPr>
          <a:xfrm>
            <a:off x="5666370" y="1931610"/>
            <a:ext cx="6262536" cy="3946558"/>
          </a:xfrm>
          <a:prstGeom prst="rect">
            <a:avLst/>
          </a:prstGeom>
          <a:ln w="12700">
            <a:miter lim="400000"/>
          </a:ln>
        </p:spPr>
      </p:pic>
      <p:pic>
        <p:nvPicPr>
          <p:cNvPr id="625" name="LEOLABS_debris2.jpg" descr="LEOLABS_debris2.jpg"/>
          <p:cNvPicPr>
            <a:picLocks noChangeAspect="1"/>
          </p:cNvPicPr>
          <p:nvPr/>
        </p:nvPicPr>
        <p:blipFill>
          <a:blip r:embed="rId3"/>
          <a:stretch>
            <a:fillRect/>
          </a:stretch>
        </p:blipFill>
        <p:spPr>
          <a:xfrm>
            <a:off x="6404716" y="2291753"/>
            <a:ext cx="2927196" cy="2338573"/>
          </a:xfrm>
          <a:prstGeom prst="rect">
            <a:avLst/>
          </a:prstGeom>
          <a:ln w="12700">
            <a:miter lim="400000"/>
          </a:ln>
        </p:spPr>
      </p:pic>
      <p:sp>
        <p:nvSpPr>
          <p:cNvPr id="626" name="Rettangolo"/>
          <p:cNvSpPr/>
          <p:nvPr/>
        </p:nvSpPr>
        <p:spPr>
          <a:xfrm>
            <a:off x="6906079" y="1778997"/>
            <a:ext cx="4141546" cy="349882"/>
          </a:xfrm>
          <a:prstGeom prst="rect">
            <a:avLst/>
          </a:prstGeom>
          <a:gradFill>
            <a:gsLst>
              <a:gs pos="0">
                <a:schemeClr val="accent6"/>
              </a:gs>
              <a:gs pos="100000">
                <a:srgbClr val="FFFFFF"/>
              </a:gs>
            </a:gsLst>
            <a:lin ang="16200000"/>
          </a:gradFill>
          <a:ln w="12700">
            <a:miter lim="400000"/>
          </a:ln>
        </p:spPr>
        <p:txBody>
          <a:bodyPr lIns="45718" tIns="45718" rIns="45718" bIns="45718" anchor="ctr"/>
          <a:lstStyle/>
          <a:p>
            <a:pPr>
              <a:defRPr>
                <a:solidFill>
                  <a:schemeClr val="accent2"/>
                </a:solidFill>
                <a:latin typeface="+mn-lt"/>
                <a:ea typeface="+mn-ea"/>
                <a:cs typeface="+mn-cs"/>
                <a:sym typeface="Helvetica"/>
              </a:defRPr>
            </a:pPr>
            <a:endParaRPr/>
          </a:p>
        </p:txBody>
      </p:sp>
      <p:sp>
        <p:nvSpPr>
          <p:cNvPr id="627" name="Growth of active satellites in Low Earth Orbit [credits: LEOLABS"/>
          <p:cNvSpPr txBox="1"/>
          <p:nvPr/>
        </p:nvSpPr>
        <p:spPr>
          <a:xfrm>
            <a:off x="6289847" y="5923297"/>
            <a:ext cx="4809967" cy="2769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sz="1200" b="1">
                <a:latin typeface="+mn-lt"/>
                <a:ea typeface="+mn-ea"/>
                <a:cs typeface="+mn-cs"/>
                <a:sym typeface="Helvetica"/>
              </a:defRPr>
            </a:lvl1pPr>
          </a:lstStyle>
          <a:p>
            <a:r>
              <a:t>Growth of active satellites in Low Earth Orbit [credits: LEOLABS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Doppio clic per modificare"/>
          <p:cNvSpPr txBox="1">
            <a:spLocks noGrp="1"/>
          </p:cNvSpPr>
          <p:nvPr>
            <p:ph type="title"/>
          </p:nvPr>
        </p:nvSpPr>
        <p:spPr>
          <a:xfrm>
            <a:off x="334960" y="808075"/>
            <a:ext cx="11522082" cy="840085"/>
          </a:xfrm>
          <a:prstGeom prst="rect">
            <a:avLst/>
          </a:prstGeom>
        </p:spPr>
        <p:txBody>
          <a:bodyPr/>
          <a:lstStyle/>
          <a:p>
            <a:endParaRPr/>
          </a:p>
        </p:txBody>
      </p:sp>
      <p:sp>
        <p:nvSpPr>
          <p:cNvPr id="630" name="Doppio clic per modificare"/>
          <p:cNvSpPr txBox="1">
            <a:spLocks noGrp="1"/>
          </p:cNvSpPr>
          <p:nvPr>
            <p:ph type="body" sz="half" idx="1"/>
          </p:nvPr>
        </p:nvSpPr>
        <p:spPr>
          <a:xfrm>
            <a:off x="334965" y="2060577"/>
            <a:ext cx="5330115" cy="4429125"/>
          </a:xfrm>
          <a:prstGeom prst="rect">
            <a:avLst/>
          </a:prstGeom>
        </p:spPr>
        <p:txBody>
          <a:bodyPr/>
          <a:lstStyle/>
          <a:p>
            <a:endParaRPr/>
          </a:p>
        </p:txBody>
      </p:sp>
      <p:sp>
        <p:nvSpPr>
          <p:cNvPr id="631" name="Segnaposto piè di pagina 3"/>
          <p:cNvSpPr txBox="1"/>
          <p:nvPr/>
        </p:nvSpPr>
        <p:spPr>
          <a:xfrm>
            <a:off x="3216273" y="297085"/>
            <a:ext cx="7598266"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spc="50">
                <a:solidFill>
                  <a:srgbClr val="595959"/>
                </a:solidFill>
                <a:latin typeface="Manrope"/>
                <a:ea typeface="Manrope"/>
                <a:cs typeface="Manrope"/>
                <a:sym typeface="Manrope"/>
              </a:defRPr>
            </a:lvl1pPr>
          </a:lstStyle>
          <a:p>
            <a:r>
              <a:t>Dipartimento di Scienze e Tecnologie Aerospaziali</a:t>
            </a:r>
          </a:p>
        </p:txBody>
      </p:sp>
      <p:sp>
        <p:nvSpPr>
          <p:cNvPr id="632" name="Segnaposto data 2"/>
          <p:cNvSpPr txBox="1"/>
          <p:nvPr/>
        </p:nvSpPr>
        <p:spPr>
          <a:xfrm>
            <a:off x="334963" y="297085"/>
            <a:ext cx="238330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b="1" spc="50">
                <a:solidFill>
                  <a:srgbClr val="595959"/>
                </a:solidFill>
                <a:latin typeface="Manrope"/>
                <a:ea typeface="Manrope"/>
                <a:cs typeface="Manrope"/>
                <a:sym typeface="Manrope"/>
              </a:defRPr>
            </a:lvl1pPr>
          </a:lstStyle>
          <a:p>
            <a:r>
              <a:t>POLITECNICO DI MILANO</a:t>
            </a:r>
          </a:p>
        </p:txBody>
      </p:sp>
      <p:sp>
        <p:nvSpPr>
          <p:cNvPr id="633" name="Rapid commercialization: private companies launch more satellites than nations.…"/>
          <p:cNvSpPr txBox="1"/>
          <p:nvPr/>
        </p:nvSpPr>
        <p:spPr>
          <a:xfrm>
            <a:off x="349504" y="2060575"/>
            <a:ext cx="5033461" cy="24391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marL="192503" indent="-192503" defTabSz="438911">
              <a:spcBef>
                <a:spcPts val="400"/>
              </a:spcBef>
              <a:buSzPct val="100000"/>
              <a:buChar char="•"/>
              <a:defRPr sz="2000" b="1">
                <a:solidFill>
                  <a:srgbClr val="005493"/>
                </a:solidFill>
                <a:latin typeface="Arial"/>
                <a:ea typeface="Arial"/>
                <a:cs typeface="Arial"/>
                <a:sym typeface="Arial"/>
              </a:defRPr>
            </a:pPr>
            <a:r>
              <a:rPr sz="2000"/>
              <a:t>Growing risks from debris and spectrum conflicts.</a:t>
            </a:r>
          </a:p>
          <a:p>
            <a:pPr marL="192503" indent="-192503" defTabSz="438911">
              <a:spcBef>
                <a:spcPts val="500"/>
              </a:spcBef>
              <a:buSzPct val="100000"/>
              <a:buChar char="•"/>
              <a:defRPr sz="2000" b="1">
                <a:solidFill>
                  <a:srgbClr val="005493"/>
                </a:solidFill>
                <a:latin typeface="Arial"/>
                <a:ea typeface="Arial"/>
                <a:cs typeface="Arial"/>
                <a:sym typeface="Arial"/>
              </a:defRPr>
            </a:pPr>
            <a:r>
              <a:rPr sz="2000"/>
              <a:t>Space is now a strategic infrastructure.</a:t>
            </a:r>
          </a:p>
          <a:p>
            <a:pPr marL="192503" indent="-192503" defTabSz="438911">
              <a:spcBef>
                <a:spcPts val="500"/>
              </a:spcBef>
              <a:buSzPct val="100000"/>
              <a:buChar char="•"/>
              <a:defRPr sz="2000" b="1">
                <a:solidFill>
                  <a:srgbClr val="005493"/>
                </a:solidFill>
                <a:latin typeface="Arial"/>
                <a:ea typeface="Arial"/>
                <a:cs typeface="Arial"/>
                <a:sym typeface="Arial"/>
              </a:defRPr>
            </a:pPr>
            <a:r>
              <a:rPr sz="2000"/>
              <a:t>Navigation, communications, intelligence, defense.</a:t>
            </a:r>
          </a:p>
          <a:p>
            <a:pPr marL="192503" indent="-192503" defTabSz="438911">
              <a:spcBef>
                <a:spcPts val="500"/>
              </a:spcBef>
              <a:buSzPct val="100000"/>
              <a:buChar char="•"/>
              <a:defRPr sz="2000" b="1">
                <a:solidFill>
                  <a:srgbClr val="005493"/>
                </a:solidFill>
                <a:latin typeface="Arial"/>
                <a:ea typeface="Arial"/>
                <a:cs typeface="Arial"/>
                <a:sym typeface="Arial"/>
              </a:defRPr>
            </a:pPr>
            <a:r>
              <a:rPr sz="2000"/>
              <a:t>Competition is accelerating faster than governance</a:t>
            </a:r>
          </a:p>
        </p:txBody>
      </p:sp>
      <p:sp>
        <p:nvSpPr>
          <p:cNvPr id="634" name="The current Space environment"/>
          <p:cNvSpPr txBox="1"/>
          <p:nvPr/>
        </p:nvSpPr>
        <p:spPr>
          <a:xfrm>
            <a:off x="299155" y="808070"/>
            <a:ext cx="6085957" cy="769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lgn="ctr" defTabSz="457200">
              <a:defRPr sz="4400" b="1">
                <a:solidFill>
                  <a:srgbClr val="005493"/>
                </a:solidFill>
                <a:latin typeface="Arial"/>
                <a:ea typeface="Arial"/>
                <a:cs typeface="Arial"/>
                <a:sym typeface="Arial"/>
              </a:defRPr>
            </a:lvl1pPr>
          </a:lstStyle>
          <a:p>
            <a:r>
              <a:t>The new Space Era (II)</a:t>
            </a:r>
          </a:p>
        </p:txBody>
      </p:sp>
      <p:sp>
        <p:nvSpPr>
          <p:cNvPr id="635" name="Rettangolo"/>
          <p:cNvSpPr/>
          <p:nvPr/>
        </p:nvSpPr>
        <p:spPr>
          <a:xfrm>
            <a:off x="6906079" y="1778997"/>
            <a:ext cx="4141546" cy="349882"/>
          </a:xfrm>
          <a:prstGeom prst="rect">
            <a:avLst/>
          </a:prstGeom>
          <a:gradFill>
            <a:gsLst>
              <a:gs pos="0">
                <a:schemeClr val="accent6"/>
              </a:gs>
              <a:gs pos="100000">
                <a:srgbClr val="FFFFFF"/>
              </a:gs>
            </a:gsLst>
            <a:lin ang="16200000"/>
          </a:gradFill>
          <a:ln w="12700">
            <a:miter lim="400000"/>
          </a:ln>
        </p:spPr>
        <p:txBody>
          <a:bodyPr lIns="45718" tIns="45718" rIns="45718" bIns="45718" anchor="ctr"/>
          <a:lstStyle/>
          <a:p>
            <a:pPr>
              <a:defRPr>
                <a:solidFill>
                  <a:schemeClr val="accent2"/>
                </a:solidFill>
                <a:latin typeface="+mn-lt"/>
                <a:ea typeface="+mn-ea"/>
                <a:cs typeface="+mn-cs"/>
                <a:sym typeface="Helvetica"/>
              </a:defRPr>
            </a:pPr>
            <a:endParaRPr/>
          </a:p>
        </p:txBody>
      </p:sp>
      <p:sp>
        <p:nvSpPr>
          <p:cNvPr id="636" name="Growth of active satellites in Low Earth Orbit [credits: LEOLABS"/>
          <p:cNvSpPr txBox="1"/>
          <p:nvPr/>
        </p:nvSpPr>
        <p:spPr>
          <a:xfrm>
            <a:off x="6289847" y="5923297"/>
            <a:ext cx="3320777" cy="2769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sz="1200" b="1">
                <a:latin typeface="+mn-lt"/>
                <a:ea typeface="+mn-ea"/>
                <a:cs typeface="+mn-cs"/>
                <a:sym typeface="Helvetica"/>
              </a:defRPr>
            </a:lvl1pPr>
          </a:lstStyle>
          <a:p>
            <a:r>
              <a:t>Growth of orbital debris [credits: LEOLABS]</a:t>
            </a:r>
          </a:p>
        </p:txBody>
      </p:sp>
      <p:pic>
        <p:nvPicPr>
          <p:cNvPr id="637" name="Debris_growth_graph.png" descr="Debris_growth_graph.png"/>
          <p:cNvPicPr>
            <a:picLocks noChangeAspect="1"/>
          </p:cNvPicPr>
          <p:nvPr/>
        </p:nvPicPr>
        <p:blipFill>
          <a:blip r:embed="rId2"/>
          <a:stretch>
            <a:fillRect/>
          </a:stretch>
        </p:blipFill>
        <p:spPr>
          <a:xfrm>
            <a:off x="5705006" y="2060576"/>
            <a:ext cx="6171192" cy="3888991"/>
          </a:xfrm>
          <a:prstGeom prst="rect">
            <a:avLst/>
          </a:prstGeom>
          <a:ln w="12700">
            <a:miter lim="400000"/>
          </a:ln>
        </p:spPr>
      </p:pic>
      <p:pic>
        <p:nvPicPr>
          <p:cNvPr id="638" name="LEOLABS_debris1.jpg" descr="LEOLABS_debris1.jpg"/>
          <p:cNvPicPr>
            <a:picLocks noChangeAspect="1"/>
          </p:cNvPicPr>
          <p:nvPr/>
        </p:nvPicPr>
        <p:blipFill>
          <a:blip r:embed="rId3"/>
          <a:stretch>
            <a:fillRect/>
          </a:stretch>
        </p:blipFill>
        <p:spPr>
          <a:xfrm>
            <a:off x="6381412" y="2357920"/>
            <a:ext cx="2681336" cy="2142158"/>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Doppio clic per modificare"/>
          <p:cNvSpPr txBox="1">
            <a:spLocks noGrp="1"/>
          </p:cNvSpPr>
          <p:nvPr>
            <p:ph type="title"/>
          </p:nvPr>
        </p:nvSpPr>
        <p:spPr>
          <a:xfrm>
            <a:off x="334964" y="808075"/>
            <a:ext cx="8640000" cy="840085"/>
          </a:xfrm>
          <a:prstGeom prst="rect">
            <a:avLst/>
          </a:prstGeom>
        </p:spPr>
        <p:txBody>
          <a:bodyPr/>
          <a:lstStyle/>
          <a:p>
            <a:endParaRPr/>
          </a:p>
        </p:txBody>
      </p:sp>
      <p:sp>
        <p:nvSpPr>
          <p:cNvPr id="641" name="Doppio clic per modificare"/>
          <p:cNvSpPr txBox="1">
            <a:spLocks noGrp="1"/>
          </p:cNvSpPr>
          <p:nvPr>
            <p:ph type="body" idx="1"/>
          </p:nvPr>
        </p:nvSpPr>
        <p:spPr>
          <a:xfrm>
            <a:off x="334963" y="2060577"/>
            <a:ext cx="8640000" cy="4429125"/>
          </a:xfrm>
          <a:prstGeom prst="rect">
            <a:avLst/>
          </a:prstGeom>
        </p:spPr>
        <p:txBody>
          <a:bodyPr/>
          <a:lstStyle/>
          <a:p>
            <a:endParaRPr/>
          </a:p>
        </p:txBody>
      </p:sp>
      <p:sp>
        <p:nvSpPr>
          <p:cNvPr id="642" name="Segnaposto piè di pagina 3"/>
          <p:cNvSpPr txBox="1"/>
          <p:nvPr/>
        </p:nvSpPr>
        <p:spPr>
          <a:xfrm>
            <a:off x="3216273" y="297085"/>
            <a:ext cx="7598266"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spc="50">
                <a:solidFill>
                  <a:srgbClr val="595959"/>
                </a:solidFill>
                <a:latin typeface="Manrope"/>
                <a:ea typeface="Manrope"/>
                <a:cs typeface="Manrope"/>
                <a:sym typeface="Manrope"/>
              </a:defRPr>
            </a:lvl1pPr>
          </a:lstStyle>
          <a:p>
            <a:r>
              <a:t>Dipartimento di Scienze e Tecnologie Aerospaziali</a:t>
            </a:r>
          </a:p>
        </p:txBody>
      </p:sp>
      <p:sp>
        <p:nvSpPr>
          <p:cNvPr id="643" name="Segnaposto data 2"/>
          <p:cNvSpPr txBox="1"/>
          <p:nvPr/>
        </p:nvSpPr>
        <p:spPr>
          <a:xfrm>
            <a:off x="334963" y="297085"/>
            <a:ext cx="238330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b="1" spc="50">
                <a:solidFill>
                  <a:srgbClr val="595959"/>
                </a:solidFill>
                <a:latin typeface="Manrope"/>
                <a:ea typeface="Manrope"/>
                <a:cs typeface="Manrope"/>
                <a:sym typeface="Manrope"/>
              </a:defRPr>
            </a:lvl1pPr>
          </a:lstStyle>
          <a:p>
            <a:r>
              <a:t>POLITECNICO DI MILANO</a:t>
            </a:r>
          </a:p>
        </p:txBody>
      </p:sp>
      <p:sp>
        <p:nvSpPr>
          <p:cNvPr id="644" name="Why Aviation and Space are different"/>
          <p:cNvSpPr txBox="1"/>
          <p:nvPr/>
        </p:nvSpPr>
        <p:spPr>
          <a:xfrm>
            <a:off x="287869" y="874037"/>
            <a:ext cx="10067817" cy="769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lgn="ctr" defTabSz="411479">
              <a:defRPr sz="4400" b="1">
                <a:solidFill>
                  <a:srgbClr val="005493"/>
                </a:solidFill>
                <a:latin typeface="Arial"/>
                <a:ea typeface="Arial"/>
                <a:cs typeface="Arial"/>
                <a:sym typeface="Arial"/>
              </a:defRPr>
            </a:lvl1pPr>
          </a:lstStyle>
          <a:p>
            <a:r>
              <a:t>Why Aviation and Space are different</a:t>
            </a:r>
          </a:p>
        </p:txBody>
      </p:sp>
      <p:sp>
        <p:nvSpPr>
          <p:cNvPr id="645" name="Both domains are inherently international.…"/>
          <p:cNvSpPr txBox="1"/>
          <p:nvPr/>
        </p:nvSpPr>
        <p:spPr>
          <a:xfrm>
            <a:off x="336725" y="2060573"/>
            <a:ext cx="7483776" cy="39908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marL="342900" indent="-342900" defTabSz="457200">
              <a:spcBef>
                <a:spcPts val="400"/>
              </a:spcBef>
              <a:buSzPct val="100000"/>
              <a:buFont typeface="Arial"/>
              <a:buChar char="•"/>
              <a:defRPr sz="2000" b="1">
                <a:solidFill>
                  <a:srgbClr val="005493"/>
                </a:solidFill>
                <a:latin typeface="Arial"/>
                <a:ea typeface="Arial"/>
                <a:cs typeface="Arial"/>
                <a:sym typeface="Arial"/>
              </a:defRPr>
            </a:pPr>
            <a:r>
              <a:rPr sz="2000"/>
              <a:t>Both domains are inherently international.</a:t>
            </a:r>
          </a:p>
          <a:p>
            <a:pPr marL="342900" indent="-342900" defTabSz="457200">
              <a:spcBef>
                <a:spcPts val="400"/>
              </a:spcBef>
              <a:buSzPct val="100000"/>
              <a:buFont typeface="Arial"/>
              <a:buChar char="•"/>
              <a:defRPr sz="2000" b="1">
                <a:solidFill>
                  <a:srgbClr val="005493"/>
                </a:solidFill>
                <a:latin typeface="Arial"/>
                <a:ea typeface="Arial"/>
                <a:cs typeface="Arial"/>
                <a:sym typeface="Arial"/>
              </a:defRPr>
            </a:pPr>
            <a:r>
              <a:rPr sz="2000"/>
              <a:t>Both require safety standards and interoperability.</a:t>
            </a:r>
          </a:p>
          <a:p>
            <a:pPr marL="342900" indent="-342900" defTabSz="457200">
              <a:spcBef>
                <a:spcPts val="400"/>
              </a:spcBef>
              <a:buSzPct val="100000"/>
              <a:buFont typeface="Arial"/>
              <a:buChar char="•"/>
              <a:defRPr sz="2000" b="1">
                <a:solidFill>
                  <a:srgbClr val="005493"/>
                </a:solidFill>
                <a:latin typeface="Arial"/>
                <a:ea typeface="Arial"/>
                <a:cs typeface="Arial"/>
                <a:sym typeface="Arial"/>
              </a:defRPr>
            </a:pPr>
            <a:r>
              <a:rPr sz="2000"/>
              <a:t>Both involve strategic, commercial and political interests.</a:t>
            </a:r>
          </a:p>
          <a:p>
            <a:pPr marL="342900" indent="-342900" defTabSz="457200">
              <a:spcBef>
                <a:spcPts val="400"/>
              </a:spcBef>
              <a:buSzPct val="100000"/>
              <a:buFont typeface="Arial"/>
              <a:buChar char="•"/>
              <a:defRPr sz="2000" b="1">
                <a:solidFill>
                  <a:srgbClr val="005493"/>
                </a:solidFill>
                <a:latin typeface="Arial"/>
                <a:ea typeface="Arial"/>
                <a:cs typeface="Arial"/>
                <a:sym typeface="Arial"/>
              </a:defRPr>
            </a:pPr>
            <a:r>
              <a:rPr sz="2000"/>
              <a:t>Both depend on trust and transparency.</a:t>
            </a:r>
          </a:p>
          <a:p>
            <a:pPr marL="342900" indent="-342900" defTabSz="457200">
              <a:spcBef>
                <a:spcPts val="400"/>
              </a:spcBef>
              <a:buSzPct val="100000"/>
              <a:buFont typeface="Arial"/>
              <a:buChar char="•"/>
              <a:defRPr sz="2000" b="1">
                <a:solidFill>
                  <a:srgbClr val="005493"/>
                </a:solidFill>
                <a:latin typeface="Arial"/>
                <a:ea typeface="Arial"/>
                <a:cs typeface="Arial"/>
                <a:sym typeface="Arial"/>
              </a:defRPr>
            </a:pPr>
            <a:endParaRPr sz="2000"/>
          </a:p>
          <a:p>
            <a:pPr defTabSz="457200">
              <a:spcBef>
                <a:spcPts val="400"/>
              </a:spcBef>
              <a:defRPr sz="2000" b="1" i="1">
                <a:solidFill>
                  <a:srgbClr val="005493"/>
                </a:solidFill>
                <a:latin typeface="Arial"/>
                <a:ea typeface="Arial"/>
                <a:cs typeface="Arial"/>
                <a:sym typeface="Arial"/>
              </a:defRPr>
            </a:pPr>
            <a:r>
              <a:rPr sz="2000"/>
              <a:t>but:</a:t>
            </a:r>
          </a:p>
          <a:p>
            <a:pPr marL="342900" indent="-342900" defTabSz="457200">
              <a:spcBef>
                <a:spcPts val="400"/>
              </a:spcBef>
              <a:buSzPct val="100000"/>
              <a:buFont typeface="Arial"/>
              <a:buChar char="•"/>
              <a:defRPr sz="2000" b="1">
                <a:solidFill>
                  <a:srgbClr val="005493"/>
                </a:solidFill>
                <a:latin typeface="Arial"/>
                <a:ea typeface="Arial"/>
                <a:cs typeface="Arial"/>
                <a:sym typeface="Arial"/>
              </a:defRPr>
            </a:pPr>
            <a:endParaRPr sz="2000"/>
          </a:p>
          <a:p>
            <a:pPr marL="342900" indent="-342900" defTabSz="457200">
              <a:spcBef>
                <a:spcPts val="400"/>
              </a:spcBef>
              <a:buSzPct val="100000"/>
              <a:buFont typeface="Arial"/>
              <a:buChar char="•"/>
              <a:defRPr sz="2000" b="1">
                <a:solidFill>
                  <a:srgbClr val="005493"/>
                </a:solidFill>
                <a:latin typeface="Arial"/>
                <a:ea typeface="Arial"/>
                <a:cs typeface="Arial"/>
                <a:sym typeface="Arial"/>
              </a:defRPr>
            </a:pPr>
            <a:r>
              <a:rPr sz="2000"/>
              <a:t>No territorial sovereignty in outer Space.</a:t>
            </a:r>
          </a:p>
          <a:p>
            <a:pPr marL="342900" indent="-342900" defTabSz="457200">
              <a:spcBef>
                <a:spcPts val="400"/>
              </a:spcBef>
              <a:buSzPct val="100000"/>
              <a:buFont typeface="Arial"/>
              <a:buChar char="•"/>
              <a:defRPr sz="2000" b="1">
                <a:solidFill>
                  <a:srgbClr val="005493"/>
                </a:solidFill>
                <a:latin typeface="Arial"/>
                <a:ea typeface="Arial"/>
                <a:cs typeface="Arial"/>
                <a:sym typeface="Arial"/>
              </a:defRPr>
            </a:pPr>
            <a:r>
              <a:rPr sz="2000"/>
              <a:t>Technology evolves faster than regulation.</a:t>
            </a:r>
          </a:p>
          <a:p>
            <a:pPr marL="342900" indent="-342900" defTabSz="457200">
              <a:spcBef>
                <a:spcPts val="400"/>
              </a:spcBef>
              <a:buSzPct val="100000"/>
              <a:buFont typeface="Arial"/>
              <a:buChar char="•"/>
              <a:defRPr sz="2000" b="1" u="sng">
                <a:solidFill>
                  <a:srgbClr val="005493"/>
                </a:solidFill>
                <a:latin typeface="Arial"/>
                <a:ea typeface="Arial"/>
                <a:cs typeface="Arial"/>
                <a:sym typeface="Arial"/>
              </a:defRPr>
            </a:pPr>
            <a:r>
              <a:rPr sz="2000"/>
              <a:t>Private companies play a larger role than in 1944 aviation.</a:t>
            </a:r>
          </a:p>
          <a:p>
            <a:pPr marL="342900" indent="-342900" defTabSz="457200">
              <a:spcBef>
                <a:spcPts val="400"/>
              </a:spcBef>
              <a:buSzPct val="100000"/>
              <a:buFont typeface="Arial"/>
              <a:buChar char="•"/>
              <a:defRPr sz="2000" b="1" u="sng">
                <a:solidFill>
                  <a:srgbClr val="005493"/>
                </a:solidFill>
                <a:latin typeface="Arial"/>
                <a:ea typeface="Arial"/>
                <a:cs typeface="Arial"/>
                <a:sym typeface="Arial"/>
              </a:defRPr>
            </a:pPr>
            <a:r>
              <a:rPr sz="2000"/>
              <a:t>Space has stronger military implications.</a:t>
            </a:r>
          </a:p>
        </p:txBody>
      </p:sp>
      <p:pic>
        <p:nvPicPr>
          <p:cNvPr id="646" name="Carte_synoptique_de_l'hémisphère_nord_-_Lignes_aériennes_mondiale_1944_de_l'hemisphère_nord_(en_service_au_1er_mars_1944)_-_Service_hydrographique_de_la_marine_-_btv1b53153551g.jpg" descr="Carte_synoptique_de_l'hémisphère_nord_-_Lignes_aériennes_mondiale_1944_de_l'hemisphère_nord_(en_service_au_1er_mars_1944)_-_Service_hydrographique_de_la_marine_-_btv1b53153551g.jpg"/>
          <p:cNvPicPr>
            <a:picLocks noChangeAspect="1"/>
          </p:cNvPicPr>
          <p:nvPr/>
        </p:nvPicPr>
        <p:blipFill>
          <a:blip r:embed="rId2"/>
          <a:stretch>
            <a:fillRect/>
          </a:stretch>
        </p:blipFill>
        <p:spPr>
          <a:xfrm>
            <a:off x="7926805" y="1642254"/>
            <a:ext cx="3058670" cy="3019202"/>
          </a:xfrm>
          <a:prstGeom prst="rect">
            <a:avLst/>
          </a:prstGeom>
          <a:ln w="12700">
            <a:miter lim="400000"/>
          </a:ln>
        </p:spPr>
      </p:pic>
      <p:pic>
        <p:nvPicPr>
          <p:cNvPr id="647" name="NASA_SVS_satelliti_EO.jpg" descr="NASA_SVS_satelliti_EO.jpg"/>
          <p:cNvPicPr>
            <a:picLocks noChangeAspect="1"/>
          </p:cNvPicPr>
          <p:nvPr/>
        </p:nvPicPr>
        <p:blipFill>
          <a:blip r:embed="rId3"/>
          <a:stretch>
            <a:fillRect/>
          </a:stretch>
        </p:blipFill>
        <p:spPr>
          <a:xfrm>
            <a:off x="7926805" y="4721520"/>
            <a:ext cx="3058670" cy="1720501"/>
          </a:xfrm>
          <a:prstGeom prst="rect">
            <a:avLst/>
          </a:prstGeom>
          <a:ln w="12700">
            <a:miter lim="400000"/>
          </a:ln>
        </p:spPr>
      </p:pic>
      <p:sp>
        <p:nvSpPr>
          <p:cNvPr id="648" name="Civil Aviation routes in 1944…"/>
          <p:cNvSpPr txBox="1"/>
          <p:nvPr/>
        </p:nvSpPr>
        <p:spPr>
          <a:xfrm>
            <a:off x="5751157" y="3713769"/>
            <a:ext cx="2145776" cy="6463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algn="r">
              <a:defRPr sz="1200" b="1">
                <a:latin typeface="+mn-lt"/>
                <a:ea typeface="+mn-ea"/>
                <a:cs typeface="+mn-cs"/>
                <a:sym typeface="Helvetica"/>
              </a:defRPr>
            </a:pPr>
            <a:r>
              <a:rPr sz="1200"/>
              <a:t>Civil Aviation routes in 1944</a:t>
            </a:r>
          </a:p>
          <a:p>
            <a:pPr algn="r">
              <a:defRPr sz="1200" b="1" i="1">
                <a:latin typeface="+mn-lt"/>
                <a:ea typeface="+mn-ea"/>
                <a:cs typeface="+mn-cs"/>
                <a:sym typeface="Helvetica"/>
              </a:defRPr>
            </a:pPr>
            <a:r>
              <a:rPr sz="1200"/>
              <a:t>[Carte synoptique de</a:t>
            </a:r>
          </a:p>
          <a:p>
            <a:pPr algn="r">
              <a:defRPr sz="1200" b="1" i="1">
                <a:latin typeface="+mn-lt"/>
                <a:ea typeface="+mn-ea"/>
                <a:cs typeface="+mn-cs"/>
                <a:sym typeface="Helvetica"/>
              </a:defRPr>
            </a:pPr>
            <a:r>
              <a:rPr sz="1200"/>
              <a:t>l’emisphere Nord]</a:t>
            </a:r>
          </a:p>
        </p:txBody>
      </p:sp>
      <p:sp>
        <p:nvSpPr>
          <p:cNvPr id="649" name="Satellites orbits in 2024…"/>
          <p:cNvSpPr txBox="1"/>
          <p:nvPr/>
        </p:nvSpPr>
        <p:spPr>
          <a:xfrm>
            <a:off x="6063103" y="5970108"/>
            <a:ext cx="1802734" cy="4616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algn="r">
              <a:defRPr sz="1200" b="1">
                <a:latin typeface="+mn-lt"/>
                <a:ea typeface="+mn-ea"/>
                <a:cs typeface="+mn-cs"/>
                <a:sym typeface="Helvetica"/>
              </a:defRPr>
            </a:pPr>
            <a:r>
              <a:rPr sz="1200"/>
              <a:t>Satellites orbits in 2024</a:t>
            </a:r>
          </a:p>
          <a:p>
            <a:pPr algn="r">
              <a:defRPr sz="1200" b="1">
                <a:latin typeface="+mn-lt"/>
                <a:ea typeface="+mn-ea"/>
                <a:cs typeface="+mn-cs"/>
                <a:sym typeface="Helvetica"/>
              </a:defRPr>
            </a:pPr>
            <a:r>
              <a:rPr sz="1200"/>
              <a:t>Credits: NASA</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Doppio clic per modificare"/>
          <p:cNvSpPr txBox="1">
            <a:spLocks noGrp="1"/>
          </p:cNvSpPr>
          <p:nvPr>
            <p:ph type="title"/>
          </p:nvPr>
        </p:nvSpPr>
        <p:spPr>
          <a:xfrm>
            <a:off x="334960" y="812650"/>
            <a:ext cx="11522082" cy="840088"/>
          </a:xfrm>
          <a:prstGeom prst="rect">
            <a:avLst/>
          </a:prstGeom>
        </p:spPr>
        <p:txBody>
          <a:bodyPr/>
          <a:lstStyle/>
          <a:p>
            <a:endParaRPr/>
          </a:p>
        </p:txBody>
      </p:sp>
      <p:sp>
        <p:nvSpPr>
          <p:cNvPr id="652" name="Doppio clic per modificare"/>
          <p:cNvSpPr txBox="1">
            <a:spLocks noGrp="1"/>
          </p:cNvSpPr>
          <p:nvPr>
            <p:ph type="body" idx="1"/>
          </p:nvPr>
        </p:nvSpPr>
        <p:spPr>
          <a:xfrm>
            <a:off x="334960" y="2060575"/>
            <a:ext cx="11522082" cy="4146552"/>
          </a:xfrm>
          <a:prstGeom prst="rect">
            <a:avLst/>
          </a:prstGeom>
        </p:spPr>
        <p:txBody>
          <a:bodyPr/>
          <a:lstStyle/>
          <a:p>
            <a:endParaRPr/>
          </a:p>
        </p:txBody>
      </p:sp>
      <p:sp>
        <p:nvSpPr>
          <p:cNvPr id="653" name="Segnaposto testo 6"/>
          <p:cNvSpPr>
            <a:spLocks noGrp="1"/>
          </p:cNvSpPr>
          <p:nvPr>
            <p:ph type="body" idx="21"/>
          </p:nvPr>
        </p:nvSpPr>
        <p:spPr>
          <a:prstGeom prst="rect">
            <a:avLst/>
          </a:prstGeom>
        </p:spPr>
        <p:txBody>
          <a:bodyPr/>
          <a:lstStyle/>
          <a:p>
            <a:endParaRPr/>
          </a:p>
        </p:txBody>
      </p:sp>
      <p:sp>
        <p:nvSpPr>
          <p:cNvPr id="654" name="Segnaposto piè di pagina 3"/>
          <p:cNvSpPr txBox="1"/>
          <p:nvPr/>
        </p:nvSpPr>
        <p:spPr>
          <a:xfrm>
            <a:off x="3216273" y="297085"/>
            <a:ext cx="7598266"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spc="50">
                <a:solidFill>
                  <a:srgbClr val="595959"/>
                </a:solidFill>
                <a:latin typeface="Manrope"/>
                <a:ea typeface="Manrope"/>
                <a:cs typeface="Manrope"/>
                <a:sym typeface="Manrope"/>
              </a:defRPr>
            </a:lvl1pPr>
          </a:lstStyle>
          <a:p>
            <a:r>
              <a:t>Dipartimento di Scienze e Tecnologie Aerospaziali</a:t>
            </a:r>
          </a:p>
        </p:txBody>
      </p:sp>
      <p:sp>
        <p:nvSpPr>
          <p:cNvPr id="655" name="Segnaposto data 2"/>
          <p:cNvSpPr txBox="1"/>
          <p:nvPr/>
        </p:nvSpPr>
        <p:spPr>
          <a:xfrm>
            <a:off x="334963" y="297085"/>
            <a:ext cx="238330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b="1" spc="50">
                <a:solidFill>
                  <a:srgbClr val="595959"/>
                </a:solidFill>
                <a:latin typeface="Manrope"/>
                <a:ea typeface="Manrope"/>
                <a:cs typeface="Manrope"/>
                <a:sym typeface="Manrope"/>
              </a:defRPr>
            </a:lvl1pPr>
          </a:lstStyle>
          <a:p>
            <a:r>
              <a:t>POLITECNICO DI MILANO</a:t>
            </a:r>
          </a:p>
        </p:txBody>
      </p:sp>
      <p:sp>
        <p:nvSpPr>
          <p:cNvPr id="656" name="Space Traffic Management"/>
          <p:cNvSpPr txBox="1"/>
          <p:nvPr/>
        </p:nvSpPr>
        <p:spPr>
          <a:xfrm>
            <a:off x="292516" y="812650"/>
            <a:ext cx="7244929" cy="769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lgn="ctr" defTabSz="457200">
              <a:defRPr sz="4400" b="1">
                <a:solidFill>
                  <a:srgbClr val="005493"/>
                </a:solidFill>
                <a:latin typeface="Arial"/>
                <a:ea typeface="Arial"/>
                <a:cs typeface="Arial"/>
                <a:sym typeface="Arial"/>
              </a:defRPr>
            </a:lvl1pPr>
          </a:lstStyle>
          <a:p>
            <a:r>
              <a:t>Space Traffic Management</a:t>
            </a:r>
          </a:p>
        </p:txBody>
      </p:sp>
      <p:sp>
        <p:nvSpPr>
          <p:cNvPr id="657" name="Space debris collisions.…"/>
          <p:cNvSpPr txBox="1"/>
          <p:nvPr/>
        </p:nvSpPr>
        <p:spPr>
          <a:xfrm>
            <a:off x="332691" y="1650150"/>
            <a:ext cx="4758671" cy="16389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marL="342900" indent="-342900" defTabSz="457200">
              <a:spcBef>
                <a:spcPts val="500"/>
              </a:spcBef>
              <a:buSzPct val="100000"/>
              <a:buFont typeface="Arial"/>
              <a:buChar char="•"/>
              <a:defRPr sz="2200" b="1">
                <a:solidFill>
                  <a:srgbClr val="005493"/>
                </a:solidFill>
                <a:latin typeface="Arial"/>
                <a:ea typeface="Arial"/>
                <a:cs typeface="Arial"/>
                <a:sym typeface="Arial"/>
              </a:defRPr>
            </a:pPr>
            <a:r>
              <a:rPr sz="2200"/>
              <a:t>Space debris collisions.</a:t>
            </a:r>
          </a:p>
          <a:p>
            <a:pPr marL="342900" indent="-342900" defTabSz="457200">
              <a:spcBef>
                <a:spcPts val="500"/>
              </a:spcBef>
              <a:buSzPct val="100000"/>
              <a:buFont typeface="Arial"/>
              <a:buChar char="•"/>
              <a:defRPr sz="2200" b="1">
                <a:solidFill>
                  <a:srgbClr val="005493"/>
                </a:solidFill>
                <a:latin typeface="Arial"/>
                <a:ea typeface="Arial"/>
                <a:cs typeface="Arial"/>
                <a:sym typeface="Arial"/>
              </a:defRPr>
            </a:pPr>
            <a:r>
              <a:rPr sz="2200"/>
              <a:t>Spectrum conflicts.</a:t>
            </a:r>
          </a:p>
          <a:p>
            <a:pPr marL="342900" indent="-342900" defTabSz="457200">
              <a:spcBef>
                <a:spcPts val="500"/>
              </a:spcBef>
              <a:buSzPct val="100000"/>
              <a:buFont typeface="Arial"/>
              <a:buChar char="•"/>
              <a:defRPr sz="2200" b="1">
                <a:solidFill>
                  <a:srgbClr val="005493"/>
                </a:solidFill>
                <a:latin typeface="Arial"/>
                <a:ea typeface="Arial"/>
                <a:cs typeface="Arial"/>
                <a:sym typeface="Arial"/>
              </a:defRPr>
            </a:pPr>
            <a:r>
              <a:rPr sz="2200"/>
              <a:t>Dual-use and military escalation</a:t>
            </a:r>
          </a:p>
          <a:p>
            <a:pPr marL="342900" indent="-342900" defTabSz="457200">
              <a:spcBef>
                <a:spcPts val="500"/>
              </a:spcBef>
              <a:buSzPct val="100000"/>
              <a:buFont typeface="Arial"/>
              <a:buChar char="•"/>
              <a:defRPr sz="2200" b="1">
                <a:solidFill>
                  <a:srgbClr val="005493"/>
                </a:solidFill>
                <a:latin typeface="Arial"/>
                <a:ea typeface="Arial"/>
                <a:cs typeface="Arial"/>
                <a:sym typeface="Arial"/>
              </a:defRPr>
            </a:pPr>
            <a:r>
              <a:rPr sz="2200"/>
              <a:t>Lack of transparency</a:t>
            </a:r>
          </a:p>
        </p:txBody>
      </p:sp>
      <p:pic>
        <p:nvPicPr>
          <p:cNvPr id="658" name="STM_market.jpg" descr="STM_market.jpg"/>
          <p:cNvPicPr>
            <a:picLocks noChangeAspect="1"/>
          </p:cNvPicPr>
          <p:nvPr/>
        </p:nvPicPr>
        <p:blipFill>
          <a:blip r:embed="rId2"/>
          <a:stretch>
            <a:fillRect/>
          </a:stretch>
        </p:blipFill>
        <p:spPr>
          <a:xfrm>
            <a:off x="9862818" y="10820020"/>
            <a:ext cx="4051306" cy="3251206"/>
          </a:xfrm>
          <a:prstGeom prst="rect">
            <a:avLst/>
          </a:prstGeom>
          <a:ln w="12700">
            <a:miter lim="400000"/>
          </a:ln>
        </p:spPr>
      </p:pic>
      <p:pic>
        <p:nvPicPr>
          <p:cNvPr id="659" name="figure_1._relationship_diagram_between_space_domain_awareness__space_traffic_management__space_situa.jpg" descr="figure_1._relationship_diagram_between_space_domain_awareness__space_traffic_management__space_situa.jpg"/>
          <p:cNvPicPr>
            <a:picLocks noChangeAspect="1"/>
          </p:cNvPicPr>
          <p:nvPr/>
        </p:nvPicPr>
        <p:blipFill>
          <a:blip r:embed="rId3"/>
          <a:stretch>
            <a:fillRect/>
          </a:stretch>
        </p:blipFill>
        <p:spPr>
          <a:xfrm>
            <a:off x="6602667" y="1758875"/>
            <a:ext cx="4717029" cy="4044040"/>
          </a:xfrm>
          <a:prstGeom prst="rect">
            <a:avLst/>
          </a:prstGeom>
          <a:ln w="12700">
            <a:miter lim="400000"/>
          </a:ln>
        </p:spPr>
      </p:pic>
      <p:pic>
        <p:nvPicPr>
          <p:cNvPr id="660" name="IMG_0259.jpg" descr="IMG_0259.jpg"/>
          <p:cNvPicPr>
            <a:picLocks noChangeAspect="1"/>
          </p:cNvPicPr>
          <p:nvPr/>
        </p:nvPicPr>
        <p:blipFill>
          <a:blip r:embed="rId4"/>
          <a:stretch>
            <a:fillRect/>
          </a:stretch>
        </p:blipFill>
        <p:spPr>
          <a:xfrm>
            <a:off x="337024" y="3484578"/>
            <a:ext cx="5524318" cy="2988177"/>
          </a:xfrm>
          <a:prstGeom prst="rect">
            <a:avLst/>
          </a:prstGeom>
          <a:ln w="12700">
            <a:miter lim="400000"/>
          </a:ln>
        </p:spPr>
      </p:pic>
      <p:sp>
        <p:nvSpPr>
          <p:cNvPr id="661" name="Space Traffic Management size, share, forecast 2029…"/>
          <p:cNvSpPr txBox="1"/>
          <p:nvPr/>
        </p:nvSpPr>
        <p:spPr>
          <a:xfrm>
            <a:off x="5941759" y="5807454"/>
            <a:ext cx="2318901" cy="6463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a:defRPr sz="1200" b="1">
                <a:latin typeface="+mn-lt"/>
                <a:ea typeface="+mn-ea"/>
                <a:cs typeface="+mn-cs"/>
                <a:sym typeface="Helvetica"/>
              </a:defRPr>
            </a:pPr>
            <a:r>
              <a:rPr sz="1200"/>
              <a:t>Space Traffic Management:</a:t>
            </a:r>
          </a:p>
          <a:p>
            <a:pPr>
              <a:defRPr sz="1200" b="1">
                <a:latin typeface="+mn-lt"/>
                <a:ea typeface="+mn-ea"/>
                <a:cs typeface="+mn-cs"/>
                <a:sym typeface="Helvetica"/>
              </a:defRPr>
            </a:pPr>
            <a:r>
              <a:rPr sz="1200"/>
              <a:t>Size, Share, Forecast 2029</a:t>
            </a:r>
          </a:p>
          <a:p>
            <a:pPr>
              <a:defRPr sz="1200" b="1">
                <a:latin typeface="+mn-lt"/>
                <a:ea typeface="+mn-ea"/>
                <a:cs typeface="+mn-cs"/>
                <a:sym typeface="Helvetica"/>
              </a:defRPr>
            </a:pPr>
            <a:r>
              <a:rPr sz="1200"/>
              <a:t>[credits: </a:t>
            </a:r>
            <a:r>
              <a:rPr sz="1200" u="sng">
                <a:solidFill>
                  <a:srgbClr val="0000FF"/>
                </a:solidFill>
                <a:uFill>
                  <a:solidFill>
                    <a:srgbClr val="0000FF"/>
                  </a:solidFill>
                </a:uFill>
                <a:hlinkClick r:id="rId5"/>
              </a:rPr>
              <a:t>techsciresearch.com</a:t>
            </a:r>
            <a:r>
              <a:rPr sz="1200"/>
              <a:t>]</a:t>
            </a:r>
          </a:p>
        </p:txBody>
      </p:sp>
      <p:sp>
        <p:nvSpPr>
          <p:cNvPr id="662" name="Vol.3, Issue 1,…"/>
          <p:cNvSpPr txBox="1"/>
          <p:nvPr/>
        </p:nvSpPr>
        <p:spPr>
          <a:xfrm>
            <a:off x="10458587" y="4568763"/>
            <a:ext cx="978790" cy="83099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a:defRPr sz="1200" b="1"/>
            </a:pPr>
            <a:r>
              <a:rPr sz="1200"/>
              <a:t>Vol.3, Issue 1,</a:t>
            </a:r>
          </a:p>
          <a:p>
            <a:pPr>
              <a:defRPr sz="1200" b="1"/>
            </a:pPr>
            <a:r>
              <a:rPr sz="1200"/>
              <a:t>2025 AEST</a:t>
            </a:r>
          </a:p>
          <a:p>
            <a:pPr>
              <a:defRPr sz="1200" b="1"/>
            </a:pPr>
            <a:r>
              <a:rPr sz="1200"/>
              <a:t>Space Power</a:t>
            </a:r>
          </a:p>
          <a:p>
            <a:pPr>
              <a:defRPr sz="1200" b="1"/>
            </a:pPr>
            <a:r>
              <a:rPr sz="1200"/>
              <a:t>Ed Betar</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Doppio clic per modificare"/>
          <p:cNvSpPr txBox="1">
            <a:spLocks noGrp="1"/>
          </p:cNvSpPr>
          <p:nvPr>
            <p:ph type="title"/>
          </p:nvPr>
        </p:nvSpPr>
        <p:spPr>
          <a:xfrm>
            <a:off x="334964" y="808075"/>
            <a:ext cx="8640000" cy="840085"/>
          </a:xfrm>
          <a:prstGeom prst="rect">
            <a:avLst/>
          </a:prstGeom>
        </p:spPr>
        <p:txBody>
          <a:bodyPr/>
          <a:lstStyle/>
          <a:p>
            <a:endParaRPr/>
          </a:p>
        </p:txBody>
      </p:sp>
      <p:sp>
        <p:nvSpPr>
          <p:cNvPr id="665" name="Doppio clic per modificare"/>
          <p:cNvSpPr txBox="1">
            <a:spLocks noGrp="1"/>
          </p:cNvSpPr>
          <p:nvPr>
            <p:ph type="body" sz="half" idx="1"/>
          </p:nvPr>
        </p:nvSpPr>
        <p:spPr>
          <a:xfrm>
            <a:off x="334961" y="2162177"/>
            <a:ext cx="5667644" cy="4429125"/>
          </a:xfrm>
          <a:prstGeom prst="rect">
            <a:avLst/>
          </a:prstGeom>
        </p:spPr>
        <p:txBody>
          <a:bodyPr/>
          <a:lstStyle/>
          <a:p>
            <a:endParaRPr/>
          </a:p>
        </p:txBody>
      </p:sp>
      <p:sp>
        <p:nvSpPr>
          <p:cNvPr id="666" name="Segnaposto piè di pagina 3"/>
          <p:cNvSpPr txBox="1"/>
          <p:nvPr/>
        </p:nvSpPr>
        <p:spPr>
          <a:xfrm>
            <a:off x="3216273" y="297085"/>
            <a:ext cx="7598266"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spc="50">
                <a:solidFill>
                  <a:srgbClr val="595959"/>
                </a:solidFill>
                <a:latin typeface="Manrope"/>
                <a:ea typeface="Manrope"/>
                <a:cs typeface="Manrope"/>
                <a:sym typeface="Manrope"/>
              </a:defRPr>
            </a:lvl1pPr>
          </a:lstStyle>
          <a:p>
            <a:r>
              <a:t>Dipartimento di Scienze e Tecnologie Aerospaziali</a:t>
            </a:r>
          </a:p>
        </p:txBody>
      </p:sp>
      <p:sp>
        <p:nvSpPr>
          <p:cNvPr id="667" name="Segnaposto data 2"/>
          <p:cNvSpPr txBox="1"/>
          <p:nvPr/>
        </p:nvSpPr>
        <p:spPr>
          <a:xfrm>
            <a:off x="334963" y="297085"/>
            <a:ext cx="238330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b="1" spc="50">
                <a:solidFill>
                  <a:srgbClr val="595959"/>
                </a:solidFill>
                <a:latin typeface="Manrope"/>
                <a:ea typeface="Manrope"/>
                <a:cs typeface="Manrope"/>
                <a:sym typeface="Manrope"/>
              </a:defRPr>
            </a:lvl1pPr>
          </a:lstStyle>
          <a:p>
            <a:r>
              <a:t>POLITECNICO DI MILANO</a:t>
            </a:r>
          </a:p>
        </p:txBody>
      </p:sp>
      <p:sp>
        <p:nvSpPr>
          <p:cNvPr id="668" name="Governance challenges"/>
          <p:cNvSpPr txBox="1"/>
          <p:nvPr/>
        </p:nvSpPr>
        <p:spPr>
          <a:xfrm>
            <a:off x="337893" y="874037"/>
            <a:ext cx="6432206" cy="769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lgn="ctr" defTabSz="457200">
              <a:defRPr sz="4400" b="1">
                <a:solidFill>
                  <a:srgbClr val="005493"/>
                </a:solidFill>
                <a:latin typeface="Arial"/>
                <a:ea typeface="Arial"/>
                <a:cs typeface="Arial"/>
                <a:sym typeface="Arial"/>
              </a:defRPr>
            </a:lvl1pPr>
          </a:lstStyle>
          <a:p>
            <a:r>
              <a:t>Governance challenges</a:t>
            </a:r>
          </a:p>
        </p:txBody>
      </p:sp>
      <p:sp>
        <p:nvSpPr>
          <p:cNvPr id="669" name="The 1967 Outer Space Treaty remains foundational.…"/>
          <p:cNvSpPr txBox="1"/>
          <p:nvPr/>
        </p:nvSpPr>
        <p:spPr>
          <a:xfrm>
            <a:off x="331381" y="2085972"/>
            <a:ext cx="5526210" cy="40600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marL="342900" indent="-342900" defTabSz="457200">
              <a:spcBef>
                <a:spcPts val="500"/>
              </a:spcBef>
              <a:buSzPct val="100000"/>
              <a:buFont typeface="Arial"/>
              <a:buChar char="•"/>
              <a:defRPr sz="2200" b="1">
                <a:solidFill>
                  <a:srgbClr val="005493"/>
                </a:solidFill>
                <a:latin typeface="Arial"/>
                <a:ea typeface="Arial"/>
                <a:cs typeface="Arial"/>
                <a:sym typeface="Arial"/>
              </a:defRPr>
            </a:pPr>
            <a:r>
              <a:rPr sz="2200"/>
              <a:t>The 1967 Outer Space Treaty remains foundational.</a:t>
            </a:r>
          </a:p>
          <a:p>
            <a:pPr marL="342900" indent="-342900" defTabSz="457200">
              <a:spcBef>
                <a:spcPts val="500"/>
              </a:spcBef>
              <a:buSzPct val="100000"/>
              <a:buFont typeface="Arial"/>
              <a:buChar char="•"/>
              <a:defRPr sz="2200" b="1">
                <a:solidFill>
                  <a:srgbClr val="005493"/>
                </a:solidFill>
                <a:latin typeface="Arial"/>
                <a:ea typeface="Arial"/>
                <a:cs typeface="Arial"/>
                <a:sym typeface="Arial"/>
              </a:defRPr>
            </a:pPr>
            <a:r>
              <a:rPr sz="2200"/>
              <a:t>Navigation, communications, intelligence, defense.</a:t>
            </a:r>
          </a:p>
          <a:p>
            <a:pPr marL="377190" indent="-377190" defTabSz="457200">
              <a:spcBef>
                <a:spcPts val="400"/>
              </a:spcBef>
              <a:buSzPct val="100000"/>
              <a:buFont typeface="Arial"/>
              <a:buChar char="•"/>
              <a:defRPr sz="2200" b="1">
                <a:solidFill>
                  <a:srgbClr val="005493"/>
                </a:solidFill>
                <a:latin typeface="Arial"/>
                <a:ea typeface="Arial"/>
                <a:cs typeface="Arial"/>
                <a:sym typeface="Arial"/>
              </a:defRPr>
            </a:pPr>
            <a:r>
              <a:rPr sz="2200"/>
              <a:t>Governance is fragmented among national agencies and international bodies.</a:t>
            </a:r>
          </a:p>
          <a:p>
            <a:pPr marL="342900" indent="-342900" defTabSz="457200">
              <a:spcBef>
                <a:spcPts val="500"/>
              </a:spcBef>
              <a:buSzPct val="100000"/>
              <a:buFont typeface="Arial"/>
              <a:buChar char="•"/>
              <a:defRPr sz="2200" b="1">
                <a:solidFill>
                  <a:srgbClr val="005493"/>
                </a:solidFill>
                <a:latin typeface="Arial"/>
                <a:ea typeface="Arial"/>
                <a:cs typeface="Arial"/>
                <a:sym typeface="Arial"/>
              </a:defRPr>
            </a:pPr>
            <a:r>
              <a:rPr sz="2200"/>
              <a:t>Competition is accelerating faster than governance.</a:t>
            </a:r>
          </a:p>
          <a:p>
            <a:pPr marL="342900" indent="-342900" defTabSz="457200">
              <a:spcBef>
                <a:spcPts val="500"/>
              </a:spcBef>
              <a:buSzPct val="100000"/>
              <a:buFont typeface="Arial"/>
              <a:buChar char="•"/>
              <a:defRPr sz="2200" b="1">
                <a:solidFill>
                  <a:srgbClr val="005493"/>
                </a:solidFill>
                <a:latin typeface="Arial"/>
                <a:ea typeface="Arial"/>
                <a:cs typeface="Arial"/>
                <a:sym typeface="Arial"/>
              </a:defRPr>
            </a:pPr>
            <a:r>
              <a:rPr sz="2200"/>
              <a:t>No equivalent of ICAO exists for operational coordination</a:t>
            </a:r>
          </a:p>
        </p:txBody>
      </p:sp>
      <p:graphicFrame>
        <p:nvGraphicFramePr>
          <p:cNvPr id="670" name="Tabella"/>
          <p:cNvGraphicFramePr/>
          <p:nvPr/>
        </p:nvGraphicFramePr>
        <p:xfrm>
          <a:off x="6498645" y="2151938"/>
          <a:ext cx="5003704" cy="2554110"/>
        </p:xfrm>
        <a:graphic>
          <a:graphicData uri="http://schemas.openxmlformats.org/drawingml/2006/table">
            <a:tbl>
              <a:tblPr bandRow="1">
                <a:tableStyleId>{4C3C2611-4C71-4FC5-86AE-919BDF0F9419}</a:tableStyleId>
              </a:tblPr>
              <a:tblGrid>
                <a:gridCol w="2501852">
                  <a:extLst>
                    <a:ext uri="{9D8B030D-6E8A-4147-A177-3AD203B41FA5}">
                      <a16:colId xmlns:a16="http://schemas.microsoft.com/office/drawing/2014/main" val="20000"/>
                    </a:ext>
                  </a:extLst>
                </a:gridCol>
                <a:gridCol w="2501852">
                  <a:extLst>
                    <a:ext uri="{9D8B030D-6E8A-4147-A177-3AD203B41FA5}">
                      <a16:colId xmlns:a16="http://schemas.microsoft.com/office/drawing/2014/main" val="20001"/>
                    </a:ext>
                  </a:extLst>
                </a:gridCol>
              </a:tblGrid>
              <a:tr h="425685">
                <a:tc>
                  <a:txBody>
                    <a:bodyPr/>
                    <a:lstStyle/>
                    <a:p>
                      <a:pPr algn="ctr">
                        <a:defRPr sz="1800" spc="0"/>
                      </a:pPr>
                      <a:r>
                        <a:rPr sz="1600" b="1" spc="114">
                          <a:sym typeface="Helvetica"/>
                        </a:rPr>
                        <a:t>AVIATION (1944)</a:t>
                      </a:r>
                    </a:p>
                  </a:txBody>
                  <a:tcPr marL="0" marR="0" marT="0" marB="0" anchor="ctr" horzOverflow="overflow"/>
                </a:tc>
                <a:tc>
                  <a:txBody>
                    <a:bodyPr/>
                    <a:lstStyle/>
                    <a:p>
                      <a:pPr algn="ctr">
                        <a:defRPr sz="1800" spc="0"/>
                      </a:pPr>
                      <a:r>
                        <a:rPr sz="1600" b="1" spc="114">
                          <a:sym typeface="Helvetica"/>
                        </a:rPr>
                        <a:t>SPACE (2026)</a:t>
                      </a:r>
                    </a:p>
                  </a:txBody>
                  <a:tcPr marL="0" marR="0" marT="0" marB="0" anchor="ctr" horzOverflow="overflow"/>
                </a:tc>
                <a:extLst>
                  <a:ext uri="{0D108BD9-81ED-4DB2-BD59-A6C34878D82A}">
                    <a16:rowId xmlns:a16="http://schemas.microsoft.com/office/drawing/2014/main" val="10000"/>
                  </a:ext>
                </a:extLst>
              </a:tr>
              <a:tr h="425685">
                <a:tc>
                  <a:txBody>
                    <a:bodyPr/>
                    <a:lstStyle/>
                    <a:p>
                      <a:pPr algn="ctr">
                        <a:defRPr sz="1800" spc="0"/>
                      </a:pPr>
                      <a:r>
                        <a:rPr sz="1600" spc="114">
                          <a:sym typeface="Helvetica"/>
                        </a:rPr>
                        <a:t>ICAO</a:t>
                      </a:r>
                    </a:p>
                  </a:txBody>
                  <a:tcPr marL="0" marR="0" marT="0" marB="0" anchor="ctr" horzOverflow="overflow"/>
                </a:tc>
                <a:tc>
                  <a:txBody>
                    <a:bodyPr/>
                    <a:lstStyle/>
                    <a:p>
                      <a:pPr algn="ctr">
                        <a:defRPr sz="1800" spc="0"/>
                      </a:pPr>
                      <a:r>
                        <a:rPr sz="1600" spc="114">
                          <a:sym typeface="Helvetica"/>
                        </a:rPr>
                        <a:t>No equivalent authority</a:t>
                      </a:r>
                    </a:p>
                  </a:txBody>
                  <a:tcPr marL="0" marR="0" marT="0" marB="0" anchor="ctr" horzOverflow="overflow"/>
                </a:tc>
                <a:extLst>
                  <a:ext uri="{0D108BD9-81ED-4DB2-BD59-A6C34878D82A}">
                    <a16:rowId xmlns:a16="http://schemas.microsoft.com/office/drawing/2014/main" val="10001"/>
                  </a:ext>
                </a:extLst>
              </a:tr>
              <a:tr h="425685">
                <a:tc>
                  <a:txBody>
                    <a:bodyPr/>
                    <a:lstStyle/>
                    <a:p>
                      <a:pPr algn="ctr">
                        <a:defRPr sz="1800" spc="0"/>
                      </a:pPr>
                      <a:r>
                        <a:rPr sz="1600" spc="114">
                          <a:sym typeface="Helvetica"/>
                        </a:rPr>
                        <a:t>Air traffic control</a:t>
                      </a:r>
                    </a:p>
                  </a:txBody>
                  <a:tcPr marL="0" marR="0" marT="0" marB="0" anchor="ctr" horzOverflow="overflow"/>
                </a:tc>
                <a:tc>
                  <a:txBody>
                    <a:bodyPr/>
                    <a:lstStyle/>
                    <a:p>
                      <a:pPr algn="ctr">
                        <a:defRPr sz="1800" spc="0"/>
                      </a:pPr>
                      <a:r>
                        <a:rPr sz="1600" spc="114">
                          <a:sym typeface="Helvetica"/>
                        </a:rPr>
                        <a:t>Fragmented STM</a:t>
                      </a:r>
                    </a:p>
                  </a:txBody>
                  <a:tcPr marL="0" marR="0" marT="0" marB="0" anchor="ctr" horzOverflow="overflow"/>
                </a:tc>
                <a:extLst>
                  <a:ext uri="{0D108BD9-81ED-4DB2-BD59-A6C34878D82A}">
                    <a16:rowId xmlns:a16="http://schemas.microsoft.com/office/drawing/2014/main" val="10002"/>
                  </a:ext>
                </a:extLst>
              </a:tr>
              <a:tr h="425685">
                <a:tc>
                  <a:txBody>
                    <a:bodyPr/>
                    <a:lstStyle/>
                    <a:p>
                      <a:pPr lvl="1" indent="228600" algn="l">
                        <a:defRPr sz="1500" spc="107">
                          <a:sym typeface="Helvetica"/>
                        </a:defRPr>
                      </a:pPr>
                      <a:r>
                        <a:t>Sovereign airspace</a:t>
                      </a:r>
                    </a:p>
                  </a:txBody>
                  <a:tcPr marL="0" marR="0" marT="0" marB="0" anchor="ctr" horzOverflow="overflow"/>
                </a:tc>
                <a:tc>
                  <a:txBody>
                    <a:bodyPr/>
                    <a:lstStyle/>
                    <a:p>
                      <a:pPr algn="ctr">
                        <a:defRPr sz="1800" spc="0"/>
                      </a:pPr>
                      <a:r>
                        <a:rPr sz="1600" spc="114">
                          <a:sym typeface="Helvetica"/>
                        </a:rPr>
                        <a:t>Non-sovereign space</a:t>
                      </a:r>
                    </a:p>
                  </a:txBody>
                  <a:tcPr marL="0" marR="0" marT="0" marB="0" anchor="ctr" horzOverflow="overflow"/>
                </a:tc>
                <a:extLst>
                  <a:ext uri="{0D108BD9-81ED-4DB2-BD59-A6C34878D82A}">
                    <a16:rowId xmlns:a16="http://schemas.microsoft.com/office/drawing/2014/main" val="10003"/>
                  </a:ext>
                </a:extLst>
              </a:tr>
              <a:tr h="425685">
                <a:tc>
                  <a:txBody>
                    <a:bodyPr/>
                    <a:lstStyle/>
                    <a:p>
                      <a:pPr algn="ctr">
                        <a:defRPr sz="1800" spc="0"/>
                      </a:pPr>
                      <a:r>
                        <a:rPr sz="1600" spc="114">
                          <a:sym typeface="Helvetica"/>
                        </a:rPr>
                        <a:t>Shared standards</a:t>
                      </a:r>
                    </a:p>
                  </a:txBody>
                  <a:tcPr marL="0" marR="0" marT="0" marB="0" anchor="ctr" horzOverflow="overflow"/>
                </a:tc>
                <a:tc>
                  <a:txBody>
                    <a:bodyPr/>
                    <a:lstStyle/>
                    <a:p>
                      <a:pPr algn="ctr">
                        <a:defRPr sz="1800" spc="0"/>
                      </a:pPr>
                      <a:r>
                        <a:rPr sz="1600" spc="114">
                          <a:sym typeface="Helvetica"/>
                        </a:rPr>
                        <a:t>Emerging norms</a:t>
                      </a:r>
                    </a:p>
                  </a:txBody>
                  <a:tcPr marL="0" marR="0" marT="0" marB="0" anchor="ctr" horzOverflow="overflow"/>
                </a:tc>
                <a:extLst>
                  <a:ext uri="{0D108BD9-81ED-4DB2-BD59-A6C34878D82A}">
                    <a16:rowId xmlns:a16="http://schemas.microsoft.com/office/drawing/2014/main" val="10004"/>
                  </a:ext>
                </a:extLst>
              </a:tr>
              <a:tr h="425685">
                <a:tc>
                  <a:txBody>
                    <a:bodyPr/>
                    <a:lstStyle/>
                    <a:p>
                      <a:pPr algn="ctr">
                        <a:defRPr sz="1800" spc="0"/>
                      </a:pPr>
                      <a:r>
                        <a:rPr sz="1600" spc="114">
                          <a:sym typeface="Helvetica"/>
                        </a:rPr>
                        <a:t>Mature governance</a:t>
                      </a:r>
                    </a:p>
                  </a:txBody>
                  <a:tcPr marL="0" marR="0" marT="0" marB="0" anchor="ctr" horzOverflow="overflow"/>
                </a:tc>
                <a:tc>
                  <a:txBody>
                    <a:bodyPr/>
                    <a:lstStyle/>
                    <a:p>
                      <a:pPr algn="ctr">
                        <a:defRPr sz="1800" spc="0"/>
                      </a:pPr>
                      <a:r>
                        <a:rPr sz="1600" spc="114">
                          <a:sym typeface="Helvetica"/>
                        </a:rPr>
                        <a:t>Governance gap</a:t>
                      </a:r>
                    </a:p>
                  </a:txBody>
                  <a:tcPr marL="0" marR="0" marT="0" marB="0" anchor="ctr" horzOverflow="overflow"/>
                </a:tc>
                <a:extLst>
                  <a:ext uri="{0D108BD9-81ED-4DB2-BD59-A6C34878D82A}">
                    <a16:rowId xmlns:a16="http://schemas.microsoft.com/office/drawing/2014/main" val="10005"/>
                  </a:ext>
                </a:extLst>
              </a:tr>
            </a:tbl>
          </a:graphicData>
        </a:graphic>
      </p:graphicFrame>
      <p:sp>
        <p:nvSpPr>
          <p:cNvPr id="671" name="Aviation vs. Space governance"/>
          <p:cNvSpPr txBox="1"/>
          <p:nvPr/>
        </p:nvSpPr>
        <p:spPr>
          <a:xfrm>
            <a:off x="6492297" y="4857946"/>
            <a:ext cx="2357373" cy="2769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sz="1200" b="1">
                <a:latin typeface="+mn-lt"/>
                <a:ea typeface="+mn-ea"/>
                <a:cs typeface="+mn-cs"/>
                <a:sym typeface="Helvetica"/>
              </a:defRPr>
            </a:lvl1pPr>
          </a:lstStyle>
          <a:p>
            <a:r>
              <a:t>Aviation vs. Space governance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Titolo 1"/>
          <p:cNvSpPr txBox="1">
            <a:spLocks noGrp="1"/>
          </p:cNvSpPr>
          <p:nvPr>
            <p:ph type="title"/>
          </p:nvPr>
        </p:nvSpPr>
        <p:spPr>
          <a:xfrm>
            <a:off x="3216276" y="1418313"/>
            <a:ext cx="8640765" cy="1299010"/>
          </a:xfrm>
          <a:prstGeom prst="rect">
            <a:avLst/>
          </a:prstGeom>
        </p:spPr>
        <p:txBody>
          <a:bodyPr/>
          <a:lstStyle/>
          <a:p>
            <a:pPr>
              <a:defRPr sz="3200"/>
            </a:pPr>
            <a:r>
              <a:t>What has been done</a:t>
            </a:r>
            <a:br/>
            <a:endParaRPr/>
          </a:p>
        </p:txBody>
      </p:sp>
      <p:sp>
        <p:nvSpPr>
          <p:cNvPr id="674" name="Segnaposto testo 5"/>
          <p:cNvSpPr txBox="1">
            <a:spLocks noGrp="1"/>
          </p:cNvSpPr>
          <p:nvPr>
            <p:ph type="body" sz="quarter" idx="1"/>
          </p:nvPr>
        </p:nvSpPr>
        <p:spPr>
          <a:xfrm>
            <a:off x="8765929" y="3961598"/>
            <a:ext cx="3091134" cy="2359051"/>
          </a:xfrm>
          <a:prstGeom prst="rect">
            <a:avLst/>
          </a:prstGeom>
        </p:spPr>
        <p:txBody>
          <a:bodyPr/>
          <a:lstStyle/>
          <a:p>
            <a:r>
              <a:t>03</a:t>
            </a:r>
          </a:p>
        </p:txBody>
      </p:sp>
      <p:sp>
        <p:nvSpPr>
          <p:cNvPr id="675" name="Segnaposto numero diapositiva 4"/>
          <p:cNvSpPr txBox="1">
            <a:spLocks noGrp="1"/>
          </p:cNvSpPr>
          <p:nvPr>
            <p:ph type="sldNum" sz="quarter" idx="4294967295"/>
          </p:nvPr>
        </p:nvSpPr>
        <p:spPr>
          <a:xfrm>
            <a:off x="12092612" y="297089"/>
            <a:ext cx="99386" cy="107722"/>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15</a:t>
            </a:fld>
            <a:endParaRPr/>
          </a:p>
        </p:txBody>
      </p:sp>
      <p:pic>
        <p:nvPicPr>
          <p:cNvPr id="676" name="Elemento grafico 2" descr="Elemento grafico 2"/>
          <p:cNvPicPr>
            <a:picLocks noChangeAspect="1"/>
          </p:cNvPicPr>
          <p:nvPr/>
        </p:nvPicPr>
        <p:blipFill>
          <a:blip r:embed="rId2"/>
          <a:stretch>
            <a:fillRect/>
          </a:stretch>
        </p:blipFill>
        <p:spPr>
          <a:xfrm>
            <a:off x="537561" y="558881"/>
            <a:ext cx="5472001" cy="68400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Doppio clic per modificare"/>
          <p:cNvSpPr txBox="1">
            <a:spLocks noGrp="1"/>
          </p:cNvSpPr>
          <p:nvPr>
            <p:ph type="title"/>
          </p:nvPr>
        </p:nvSpPr>
        <p:spPr>
          <a:xfrm>
            <a:off x="334964" y="808075"/>
            <a:ext cx="8640000" cy="840085"/>
          </a:xfrm>
          <a:prstGeom prst="rect">
            <a:avLst/>
          </a:prstGeom>
        </p:spPr>
        <p:txBody>
          <a:bodyPr/>
          <a:lstStyle/>
          <a:p>
            <a:endParaRPr/>
          </a:p>
        </p:txBody>
      </p:sp>
      <p:sp>
        <p:nvSpPr>
          <p:cNvPr id="679" name="Doppio clic per modificare"/>
          <p:cNvSpPr txBox="1">
            <a:spLocks noGrp="1"/>
          </p:cNvSpPr>
          <p:nvPr>
            <p:ph type="body" idx="1"/>
          </p:nvPr>
        </p:nvSpPr>
        <p:spPr>
          <a:xfrm>
            <a:off x="334963" y="2060577"/>
            <a:ext cx="8640000" cy="4429125"/>
          </a:xfrm>
          <a:prstGeom prst="rect">
            <a:avLst/>
          </a:prstGeom>
        </p:spPr>
        <p:txBody>
          <a:bodyPr/>
          <a:lstStyle/>
          <a:p>
            <a:endParaRPr/>
          </a:p>
        </p:txBody>
      </p:sp>
      <p:sp>
        <p:nvSpPr>
          <p:cNvPr id="680" name="Segnaposto piè di pagina 3"/>
          <p:cNvSpPr txBox="1"/>
          <p:nvPr/>
        </p:nvSpPr>
        <p:spPr>
          <a:xfrm>
            <a:off x="3216273" y="297085"/>
            <a:ext cx="7598266"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spc="50">
                <a:solidFill>
                  <a:srgbClr val="595959"/>
                </a:solidFill>
                <a:latin typeface="Manrope"/>
                <a:ea typeface="Manrope"/>
                <a:cs typeface="Manrope"/>
                <a:sym typeface="Manrope"/>
              </a:defRPr>
            </a:lvl1pPr>
          </a:lstStyle>
          <a:p>
            <a:r>
              <a:t>Dipartimento di Scienze e Tecnologie Aerospaziali</a:t>
            </a:r>
          </a:p>
        </p:txBody>
      </p:sp>
      <p:sp>
        <p:nvSpPr>
          <p:cNvPr id="681" name="Segnaposto data 2"/>
          <p:cNvSpPr txBox="1"/>
          <p:nvPr/>
        </p:nvSpPr>
        <p:spPr>
          <a:xfrm>
            <a:off x="334963" y="297085"/>
            <a:ext cx="238330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b="1" spc="50">
                <a:solidFill>
                  <a:srgbClr val="595959"/>
                </a:solidFill>
                <a:latin typeface="Manrope"/>
                <a:ea typeface="Manrope"/>
                <a:cs typeface="Manrope"/>
                <a:sym typeface="Manrope"/>
              </a:defRPr>
            </a:lvl1pPr>
          </a:lstStyle>
          <a:p>
            <a:r>
              <a:t>POLITECNICO DI MILANO</a:t>
            </a:r>
          </a:p>
        </p:txBody>
      </p:sp>
      <p:sp>
        <p:nvSpPr>
          <p:cNvPr id="682" name="EU Space Act"/>
          <p:cNvSpPr txBox="1"/>
          <p:nvPr/>
        </p:nvSpPr>
        <p:spPr>
          <a:xfrm>
            <a:off x="339561" y="874037"/>
            <a:ext cx="3763207" cy="769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lgn="ctr" defTabSz="457200">
              <a:defRPr sz="4400" b="1">
                <a:solidFill>
                  <a:srgbClr val="005493"/>
                </a:solidFill>
                <a:latin typeface="Arial"/>
                <a:ea typeface="Arial"/>
                <a:cs typeface="Arial"/>
                <a:sym typeface="Arial"/>
              </a:defRPr>
            </a:lvl1pPr>
          </a:lstStyle>
          <a:p>
            <a:r>
              <a:t>EU Space Act</a:t>
            </a:r>
          </a:p>
        </p:txBody>
      </p:sp>
      <p:sp>
        <p:nvSpPr>
          <p:cNvPr id="683" name="In June 2025 EU Space Act was introduced to harmonize fragmented national regulations governing space activities across Europe.  Three main pillars:…"/>
          <p:cNvSpPr txBox="1"/>
          <p:nvPr/>
        </p:nvSpPr>
        <p:spPr>
          <a:xfrm>
            <a:off x="322529" y="1731584"/>
            <a:ext cx="6776767" cy="501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algn="just" defTabSz="438911">
              <a:defRPr sz="2000" b="1">
                <a:solidFill>
                  <a:srgbClr val="005493"/>
                </a:solidFill>
                <a:uFill>
                  <a:solidFill>
                    <a:srgbClr val="000000"/>
                  </a:solidFill>
                </a:uFill>
                <a:latin typeface="Arial"/>
                <a:ea typeface="Arial"/>
                <a:cs typeface="Arial"/>
                <a:sym typeface="Arial"/>
              </a:defRPr>
            </a:pPr>
            <a:r>
              <a:rPr sz="2000"/>
              <a:t>In June 2025 EU Space Act was introduced to harmonize fragmented national regulations governing space activities across Europe.  Three main pillars:</a:t>
            </a:r>
          </a:p>
          <a:p>
            <a:pPr algn="just" defTabSz="438911">
              <a:defRPr sz="2000" b="1">
                <a:solidFill>
                  <a:srgbClr val="005493"/>
                </a:solidFill>
                <a:uFill>
                  <a:solidFill>
                    <a:srgbClr val="000000"/>
                  </a:solidFill>
                </a:uFill>
                <a:latin typeface="Arial"/>
                <a:ea typeface="Arial"/>
                <a:cs typeface="Arial"/>
                <a:sym typeface="Arial"/>
              </a:defRPr>
            </a:pPr>
            <a:endParaRPr sz="2000"/>
          </a:p>
          <a:p>
            <a:pPr algn="just" defTabSz="438911">
              <a:defRPr sz="2000" b="1">
                <a:solidFill>
                  <a:srgbClr val="005493"/>
                </a:solidFill>
                <a:uFill>
                  <a:solidFill>
                    <a:srgbClr val="000000"/>
                  </a:solidFill>
                </a:uFill>
                <a:latin typeface="Arial"/>
                <a:ea typeface="Arial"/>
                <a:cs typeface="Arial"/>
                <a:sym typeface="Arial"/>
              </a:defRPr>
            </a:pPr>
            <a:r>
              <a:rPr sz="2000"/>
              <a:t>Safety</a:t>
            </a:r>
          </a:p>
          <a:p>
            <a:pPr algn="just" defTabSz="438911">
              <a:defRPr sz="2000" b="1">
                <a:solidFill>
                  <a:srgbClr val="005493"/>
                </a:solidFill>
                <a:uFill>
                  <a:solidFill>
                    <a:srgbClr val="000000"/>
                  </a:solidFill>
                </a:uFill>
                <a:latin typeface="Arial"/>
                <a:ea typeface="Arial"/>
                <a:cs typeface="Arial"/>
                <a:sym typeface="Arial"/>
              </a:defRPr>
            </a:pPr>
            <a:r>
              <a:rPr sz="2000"/>
              <a:t>● Space Traffic Management (STM)</a:t>
            </a:r>
          </a:p>
          <a:p>
            <a:pPr algn="just" defTabSz="438911">
              <a:defRPr sz="2000" b="1">
                <a:solidFill>
                  <a:srgbClr val="005493"/>
                </a:solidFill>
                <a:uFill>
                  <a:solidFill>
                    <a:srgbClr val="000000"/>
                  </a:solidFill>
                </a:uFill>
                <a:latin typeface="Arial"/>
                <a:ea typeface="Arial"/>
                <a:cs typeface="Arial"/>
                <a:sym typeface="Arial"/>
              </a:defRPr>
            </a:pPr>
            <a:r>
              <a:rPr sz="2000"/>
              <a:t>● Collision avoidance</a:t>
            </a:r>
          </a:p>
          <a:p>
            <a:pPr algn="just" defTabSz="438911">
              <a:defRPr sz="2000" b="1">
                <a:solidFill>
                  <a:srgbClr val="005493"/>
                </a:solidFill>
                <a:uFill>
                  <a:solidFill>
                    <a:srgbClr val="000000"/>
                  </a:solidFill>
                </a:uFill>
                <a:latin typeface="Arial"/>
                <a:ea typeface="Arial"/>
                <a:cs typeface="Arial"/>
                <a:sym typeface="Arial"/>
              </a:defRPr>
            </a:pPr>
            <a:r>
              <a:rPr sz="2000"/>
              <a:t>● Space debris mitigation</a:t>
            </a:r>
          </a:p>
          <a:p>
            <a:pPr algn="just" defTabSz="438911">
              <a:defRPr sz="2000" b="1">
                <a:solidFill>
                  <a:srgbClr val="005493"/>
                </a:solidFill>
                <a:uFill>
                  <a:solidFill>
                    <a:srgbClr val="000000"/>
                  </a:solidFill>
                </a:uFill>
                <a:latin typeface="Arial"/>
                <a:ea typeface="Arial"/>
                <a:cs typeface="Arial"/>
                <a:sym typeface="Arial"/>
              </a:defRPr>
            </a:pPr>
            <a:endParaRPr sz="2000"/>
          </a:p>
          <a:p>
            <a:pPr algn="just" defTabSz="438911">
              <a:defRPr sz="2000" b="1">
                <a:solidFill>
                  <a:srgbClr val="005493"/>
                </a:solidFill>
                <a:uFill>
                  <a:solidFill>
                    <a:srgbClr val="000000"/>
                  </a:solidFill>
                </a:uFill>
                <a:latin typeface="Arial"/>
                <a:ea typeface="Arial"/>
                <a:cs typeface="Arial"/>
                <a:sym typeface="Arial"/>
              </a:defRPr>
            </a:pPr>
            <a:r>
              <a:rPr sz="2000"/>
              <a:t>Resilience</a:t>
            </a:r>
          </a:p>
          <a:p>
            <a:pPr algn="just" defTabSz="438911">
              <a:defRPr sz="2000" b="1">
                <a:solidFill>
                  <a:srgbClr val="005493"/>
                </a:solidFill>
                <a:uFill>
                  <a:solidFill>
                    <a:srgbClr val="000000"/>
                  </a:solidFill>
                </a:uFill>
                <a:latin typeface="Arial"/>
                <a:ea typeface="Arial"/>
                <a:cs typeface="Arial"/>
                <a:sym typeface="Arial"/>
              </a:defRPr>
            </a:pPr>
            <a:r>
              <a:rPr sz="2000"/>
              <a:t>● Cybersecurity</a:t>
            </a:r>
          </a:p>
          <a:p>
            <a:pPr algn="just" defTabSz="438911">
              <a:defRPr sz="2000" b="1">
                <a:solidFill>
                  <a:srgbClr val="005493"/>
                </a:solidFill>
                <a:uFill>
                  <a:solidFill>
                    <a:srgbClr val="000000"/>
                  </a:solidFill>
                </a:uFill>
                <a:latin typeface="Arial"/>
                <a:ea typeface="Arial"/>
                <a:cs typeface="Arial"/>
                <a:sym typeface="Arial"/>
              </a:defRPr>
            </a:pPr>
            <a:r>
              <a:rPr sz="2000"/>
              <a:t>● Protection of critical space infrastructure</a:t>
            </a:r>
          </a:p>
          <a:p>
            <a:pPr algn="just" defTabSz="438911">
              <a:defRPr sz="2000" b="1">
                <a:solidFill>
                  <a:srgbClr val="005493"/>
                </a:solidFill>
                <a:uFill>
                  <a:solidFill>
                    <a:srgbClr val="000000"/>
                  </a:solidFill>
                </a:uFill>
                <a:latin typeface="Arial"/>
                <a:ea typeface="Arial"/>
                <a:cs typeface="Arial"/>
                <a:sym typeface="Arial"/>
              </a:defRPr>
            </a:pPr>
            <a:endParaRPr sz="2000"/>
          </a:p>
          <a:p>
            <a:pPr algn="just" defTabSz="438911">
              <a:defRPr sz="2000" b="1">
                <a:solidFill>
                  <a:srgbClr val="005493"/>
                </a:solidFill>
                <a:uFill>
                  <a:solidFill>
                    <a:srgbClr val="000000"/>
                  </a:solidFill>
                </a:uFill>
                <a:latin typeface="Arial"/>
                <a:ea typeface="Arial"/>
                <a:cs typeface="Arial"/>
                <a:sym typeface="Arial"/>
              </a:defRPr>
            </a:pPr>
            <a:r>
              <a:rPr sz="2000"/>
              <a:t>Sustainability</a:t>
            </a:r>
          </a:p>
          <a:p>
            <a:pPr algn="just" defTabSz="438911">
              <a:defRPr sz="2000" b="1">
                <a:solidFill>
                  <a:srgbClr val="005493"/>
                </a:solidFill>
                <a:uFill>
                  <a:solidFill>
                    <a:srgbClr val="000000"/>
                  </a:solidFill>
                </a:uFill>
                <a:latin typeface="Arial"/>
                <a:ea typeface="Arial"/>
                <a:cs typeface="Arial"/>
                <a:sym typeface="Arial"/>
              </a:defRPr>
            </a:pPr>
            <a:r>
              <a:rPr sz="2000"/>
              <a:t>● Long-term orbital sustainability</a:t>
            </a:r>
          </a:p>
          <a:p>
            <a:pPr algn="just" defTabSz="438911">
              <a:defRPr sz="2000" b="1">
                <a:solidFill>
                  <a:srgbClr val="005493"/>
                </a:solidFill>
                <a:uFill>
                  <a:solidFill>
                    <a:srgbClr val="000000"/>
                  </a:solidFill>
                </a:uFill>
                <a:latin typeface="Arial"/>
                <a:ea typeface="Arial"/>
                <a:cs typeface="Arial"/>
                <a:sym typeface="Arial"/>
              </a:defRPr>
            </a:pPr>
            <a:r>
              <a:rPr sz="2000"/>
              <a:t>● Environmental responsibility of space activities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Doppio clic per modificare"/>
          <p:cNvSpPr txBox="1">
            <a:spLocks noGrp="1"/>
          </p:cNvSpPr>
          <p:nvPr>
            <p:ph type="title"/>
          </p:nvPr>
        </p:nvSpPr>
        <p:spPr>
          <a:xfrm>
            <a:off x="334964" y="808075"/>
            <a:ext cx="8640000" cy="840085"/>
          </a:xfrm>
          <a:prstGeom prst="rect">
            <a:avLst/>
          </a:prstGeom>
        </p:spPr>
        <p:txBody>
          <a:bodyPr/>
          <a:lstStyle/>
          <a:p>
            <a:endParaRPr/>
          </a:p>
        </p:txBody>
      </p:sp>
      <p:sp>
        <p:nvSpPr>
          <p:cNvPr id="686" name="Doppio clic per modificare"/>
          <p:cNvSpPr txBox="1">
            <a:spLocks noGrp="1"/>
          </p:cNvSpPr>
          <p:nvPr>
            <p:ph type="body" idx="1"/>
          </p:nvPr>
        </p:nvSpPr>
        <p:spPr>
          <a:xfrm>
            <a:off x="334963" y="2060577"/>
            <a:ext cx="8640000" cy="4429125"/>
          </a:xfrm>
          <a:prstGeom prst="rect">
            <a:avLst/>
          </a:prstGeom>
        </p:spPr>
        <p:txBody>
          <a:bodyPr/>
          <a:lstStyle/>
          <a:p>
            <a:endParaRPr/>
          </a:p>
        </p:txBody>
      </p:sp>
      <p:sp>
        <p:nvSpPr>
          <p:cNvPr id="687" name="Segnaposto piè di pagina 3"/>
          <p:cNvSpPr txBox="1"/>
          <p:nvPr/>
        </p:nvSpPr>
        <p:spPr>
          <a:xfrm>
            <a:off x="3216273" y="297085"/>
            <a:ext cx="7598266"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spc="50">
                <a:solidFill>
                  <a:srgbClr val="595959"/>
                </a:solidFill>
                <a:latin typeface="Manrope"/>
                <a:ea typeface="Manrope"/>
                <a:cs typeface="Manrope"/>
                <a:sym typeface="Manrope"/>
              </a:defRPr>
            </a:lvl1pPr>
          </a:lstStyle>
          <a:p>
            <a:r>
              <a:t>Dipartimento di Scienze e Tecnologie Aerospaziali</a:t>
            </a:r>
          </a:p>
        </p:txBody>
      </p:sp>
      <p:sp>
        <p:nvSpPr>
          <p:cNvPr id="688" name="Segnaposto data 2"/>
          <p:cNvSpPr txBox="1"/>
          <p:nvPr/>
        </p:nvSpPr>
        <p:spPr>
          <a:xfrm>
            <a:off x="334963" y="297085"/>
            <a:ext cx="238330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b="1" spc="50">
                <a:solidFill>
                  <a:srgbClr val="595959"/>
                </a:solidFill>
                <a:latin typeface="Manrope"/>
                <a:ea typeface="Manrope"/>
                <a:cs typeface="Manrope"/>
                <a:sym typeface="Manrope"/>
              </a:defRPr>
            </a:lvl1pPr>
          </a:lstStyle>
          <a:p>
            <a:r>
              <a:t>POLITECNICO DI MILANO</a:t>
            </a:r>
          </a:p>
        </p:txBody>
      </p:sp>
      <p:sp>
        <p:nvSpPr>
          <p:cNvPr id="689" name="Italian Space Law"/>
          <p:cNvSpPr txBox="1"/>
          <p:nvPr/>
        </p:nvSpPr>
        <p:spPr>
          <a:xfrm>
            <a:off x="312032" y="817227"/>
            <a:ext cx="4800349" cy="769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lgn="ctr" defTabSz="457200">
              <a:defRPr sz="4400" b="1">
                <a:solidFill>
                  <a:srgbClr val="005493"/>
                </a:solidFill>
                <a:latin typeface="Arial"/>
                <a:ea typeface="Arial"/>
                <a:cs typeface="Arial"/>
                <a:sym typeface="Arial"/>
              </a:defRPr>
            </a:lvl1pPr>
          </a:lstStyle>
          <a:p>
            <a:r>
              <a:t>Italian Space Law</a:t>
            </a:r>
          </a:p>
        </p:txBody>
      </p:sp>
      <p:sp>
        <p:nvSpPr>
          <p:cNvPr id="690" name="In 2025, Italy adopted a comprehensive framework law on the Space Economy, which:…"/>
          <p:cNvSpPr txBox="1"/>
          <p:nvPr/>
        </p:nvSpPr>
        <p:spPr>
          <a:xfrm>
            <a:off x="339851" y="1559974"/>
            <a:ext cx="8630226" cy="53245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algn="just" defTabSz="420623">
              <a:defRPr sz="2000" b="1">
                <a:solidFill>
                  <a:srgbClr val="005493"/>
                </a:solidFill>
                <a:uFill>
                  <a:solidFill>
                    <a:srgbClr val="000000"/>
                  </a:solidFill>
                </a:uFill>
                <a:latin typeface="Arial"/>
                <a:ea typeface="Arial"/>
                <a:cs typeface="Arial"/>
                <a:sym typeface="Arial"/>
              </a:defRPr>
            </a:pPr>
            <a:r>
              <a:rPr sz="2000"/>
              <a:t>In 2025, Italy adopted a comprehensive framework law on the Space Economy, which:</a:t>
            </a:r>
          </a:p>
          <a:p>
            <a:pPr algn="just" defTabSz="420623">
              <a:defRPr sz="2000" b="1">
                <a:solidFill>
                  <a:srgbClr val="005493"/>
                </a:solidFill>
                <a:uFill>
                  <a:solidFill>
                    <a:srgbClr val="000000"/>
                  </a:solidFill>
                </a:uFill>
                <a:latin typeface="Arial"/>
                <a:ea typeface="Arial"/>
                <a:cs typeface="Arial"/>
                <a:sym typeface="Arial"/>
              </a:defRPr>
            </a:pPr>
            <a:r>
              <a:rPr sz="2000"/>
              <a:t>● Establishes authorization procedures for space operators;</a:t>
            </a:r>
          </a:p>
          <a:p>
            <a:pPr algn="just" defTabSz="420623">
              <a:defRPr sz="2000" b="1">
                <a:solidFill>
                  <a:srgbClr val="005493"/>
                </a:solidFill>
                <a:uFill>
                  <a:solidFill>
                    <a:srgbClr val="000000"/>
                  </a:solidFill>
                </a:uFill>
                <a:latin typeface="Arial"/>
                <a:ea typeface="Arial"/>
                <a:cs typeface="Arial"/>
                <a:sym typeface="Arial"/>
              </a:defRPr>
            </a:pPr>
            <a:r>
              <a:rPr sz="2000"/>
              <a:t>● Regulates launch, in-orbit operations, and end-of-life disposal;</a:t>
            </a:r>
          </a:p>
          <a:p>
            <a:pPr algn="just" defTabSz="420623">
              <a:defRPr sz="2000" b="1">
                <a:solidFill>
                  <a:srgbClr val="005493"/>
                </a:solidFill>
                <a:uFill>
                  <a:solidFill>
                    <a:srgbClr val="000000"/>
                  </a:solidFill>
                </a:uFill>
                <a:latin typeface="Arial"/>
                <a:ea typeface="Arial"/>
                <a:cs typeface="Arial"/>
                <a:sym typeface="Arial"/>
              </a:defRPr>
            </a:pPr>
            <a:r>
              <a:rPr sz="2000"/>
              <a:t>● Introduces liability and insurance requirements;</a:t>
            </a:r>
          </a:p>
          <a:p>
            <a:pPr algn="just" defTabSz="420623">
              <a:defRPr sz="2000" b="1">
                <a:solidFill>
                  <a:srgbClr val="005493"/>
                </a:solidFill>
                <a:uFill>
                  <a:solidFill>
                    <a:srgbClr val="000000"/>
                  </a:solidFill>
                </a:uFill>
                <a:latin typeface="Arial"/>
                <a:ea typeface="Arial"/>
                <a:cs typeface="Arial"/>
                <a:sym typeface="Arial"/>
              </a:defRPr>
            </a:pPr>
            <a:r>
              <a:rPr sz="2000"/>
              <a:t>● Recognizes space activities as a strategic national interest.</a:t>
            </a:r>
          </a:p>
          <a:p>
            <a:pPr algn="just" defTabSz="420623">
              <a:defRPr sz="2000" b="1">
                <a:solidFill>
                  <a:srgbClr val="005493"/>
                </a:solidFill>
                <a:uFill>
                  <a:solidFill>
                    <a:srgbClr val="000000"/>
                  </a:solidFill>
                </a:uFill>
                <a:latin typeface="Arial"/>
                <a:ea typeface="Arial"/>
                <a:cs typeface="Arial"/>
                <a:sym typeface="Arial"/>
              </a:defRPr>
            </a:pPr>
            <a:endParaRPr sz="2000"/>
          </a:p>
          <a:p>
            <a:pPr algn="ctr" defTabSz="420623">
              <a:defRPr sz="2000" b="1" i="1">
                <a:solidFill>
                  <a:srgbClr val="005493"/>
                </a:solidFill>
                <a:uFill>
                  <a:solidFill>
                    <a:srgbClr val="000000"/>
                  </a:solidFill>
                </a:uFill>
                <a:latin typeface="Arial"/>
                <a:ea typeface="Arial"/>
                <a:cs typeface="Arial"/>
                <a:sym typeface="Arial"/>
              </a:defRPr>
            </a:pPr>
            <a:r>
              <a:rPr sz="2000"/>
              <a:t>Nations are beginning to regulate space activities</a:t>
            </a:r>
          </a:p>
          <a:p>
            <a:pPr algn="ctr" defTabSz="420623">
              <a:defRPr sz="2000" b="1" i="1">
                <a:solidFill>
                  <a:srgbClr val="005493"/>
                </a:solidFill>
                <a:uFill>
                  <a:solidFill>
                    <a:srgbClr val="000000"/>
                  </a:solidFill>
                </a:uFill>
                <a:latin typeface="Arial"/>
                <a:ea typeface="Arial"/>
                <a:cs typeface="Arial"/>
                <a:sym typeface="Arial"/>
              </a:defRPr>
            </a:pPr>
            <a:r>
              <a:rPr sz="2000"/>
              <a:t>in the same way they regulated aviation during ‘20s and ‘30s.</a:t>
            </a:r>
          </a:p>
          <a:p>
            <a:pPr algn="just" defTabSz="420623">
              <a:defRPr sz="2000" b="1">
                <a:solidFill>
                  <a:srgbClr val="005493"/>
                </a:solidFill>
                <a:uFill>
                  <a:solidFill>
                    <a:srgbClr val="000000"/>
                  </a:solidFill>
                </a:uFill>
                <a:latin typeface="Arial"/>
                <a:ea typeface="Arial"/>
                <a:cs typeface="Arial"/>
                <a:sym typeface="Arial"/>
              </a:defRPr>
            </a:pPr>
            <a:endParaRPr sz="2000"/>
          </a:p>
          <a:p>
            <a:pPr algn="just" defTabSz="420623">
              <a:defRPr sz="2000" b="1">
                <a:solidFill>
                  <a:srgbClr val="005493"/>
                </a:solidFill>
                <a:uFill>
                  <a:solidFill>
                    <a:srgbClr val="000000"/>
                  </a:solidFill>
                </a:uFill>
                <a:latin typeface="Arial"/>
                <a:ea typeface="Arial"/>
                <a:cs typeface="Arial"/>
                <a:sym typeface="Arial"/>
              </a:defRPr>
            </a:pPr>
            <a:r>
              <a:rPr sz="2000"/>
              <a:t>However, there is a fundamental challenge:</a:t>
            </a:r>
          </a:p>
          <a:p>
            <a:pPr algn="just" defTabSz="420623">
              <a:defRPr sz="2000" b="1">
                <a:solidFill>
                  <a:srgbClr val="005493"/>
                </a:solidFill>
                <a:uFill>
                  <a:solidFill>
                    <a:srgbClr val="000000"/>
                  </a:solidFill>
                </a:uFill>
                <a:latin typeface="Arial"/>
                <a:ea typeface="Arial"/>
                <a:cs typeface="Arial"/>
                <a:sym typeface="Arial"/>
              </a:defRPr>
            </a:pPr>
            <a:r>
              <a:rPr sz="2000"/>
              <a:t>● Space is inherently global;</a:t>
            </a:r>
          </a:p>
          <a:p>
            <a:pPr algn="just" defTabSz="420623">
              <a:defRPr sz="2000" b="1">
                <a:solidFill>
                  <a:srgbClr val="005493"/>
                </a:solidFill>
                <a:uFill>
                  <a:solidFill>
                    <a:srgbClr val="000000"/>
                  </a:solidFill>
                </a:uFill>
                <a:latin typeface="Arial"/>
                <a:ea typeface="Arial"/>
                <a:cs typeface="Arial"/>
                <a:sym typeface="Arial"/>
              </a:defRPr>
            </a:pPr>
            <a:r>
              <a:rPr sz="2000"/>
              <a:t>● Satellites do not respect national borders;</a:t>
            </a:r>
          </a:p>
          <a:p>
            <a:pPr algn="just" defTabSz="420623">
              <a:defRPr sz="2000" b="1">
                <a:solidFill>
                  <a:srgbClr val="005493"/>
                </a:solidFill>
                <a:uFill>
                  <a:solidFill>
                    <a:srgbClr val="000000"/>
                  </a:solidFill>
                </a:uFill>
                <a:latin typeface="Arial"/>
                <a:ea typeface="Arial"/>
                <a:cs typeface="Arial"/>
                <a:sym typeface="Arial"/>
              </a:defRPr>
            </a:pPr>
            <a:r>
              <a:rPr sz="2000"/>
              <a:t>● Debris generated by one actor can affect all others.</a:t>
            </a:r>
          </a:p>
          <a:p>
            <a:pPr algn="just" defTabSz="420623">
              <a:defRPr sz="2000" b="1">
                <a:solidFill>
                  <a:srgbClr val="005493"/>
                </a:solidFill>
                <a:uFill>
                  <a:solidFill>
                    <a:srgbClr val="000000"/>
                  </a:solidFill>
                </a:uFill>
                <a:latin typeface="Arial"/>
                <a:ea typeface="Arial"/>
                <a:cs typeface="Arial"/>
                <a:sym typeface="Arial"/>
              </a:defRPr>
            </a:pPr>
            <a:endParaRPr sz="2000"/>
          </a:p>
          <a:p>
            <a:pPr algn="ctr" defTabSz="420623">
              <a:defRPr sz="2000" b="1" i="1">
                <a:solidFill>
                  <a:srgbClr val="005493"/>
                </a:solidFill>
                <a:uFill>
                  <a:solidFill>
                    <a:srgbClr val="000000"/>
                  </a:solidFill>
                </a:uFill>
                <a:latin typeface="Arial"/>
                <a:ea typeface="Arial"/>
                <a:cs typeface="Arial"/>
                <a:sym typeface="Arial"/>
              </a:defRPr>
            </a:pPr>
            <a:r>
              <a:rPr sz="2000"/>
              <a:t>For this reason, national legislation alone</a:t>
            </a:r>
          </a:p>
          <a:p>
            <a:pPr algn="ctr" defTabSz="420623">
              <a:defRPr sz="2000" b="1" i="1">
                <a:solidFill>
                  <a:srgbClr val="005493"/>
                </a:solidFill>
                <a:uFill>
                  <a:solidFill>
                    <a:srgbClr val="000000"/>
                  </a:solidFill>
                </a:uFill>
                <a:latin typeface="Arial"/>
                <a:ea typeface="Arial"/>
                <a:cs typeface="Arial"/>
                <a:sym typeface="Arial"/>
              </a:defRPr>
            </a:pPr>
            <a:r>
              <a:rPr sz="2000"/>
              <a:t>cannot provide a complete solution</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Doppio clic per modificare"/>
          <p:cNvSpPr txBox="1">
            <a:spLocks noGrp="1"/>
          </p:cNvSpPr>
          <p:nvPr>
            <p:ph type="title"/>
          </p:nvPr>
        </p:nvSpPr>
        <p:spPr>
          <a:xfrm>
            <a:off x="334964" y="808075"/>
            <a:ext cx="8640000" cy="840085"/>
          </a:xfrm>
          <a:prstGeom prst="rect">
            <a:avLst/>
          </a:prstGeom>
        </p:spPr>
        <p:txBody>
          <a:bodyPr/>
          <a:lstStyle/>
          <a:p>
            <a:endParaRPr/>
          </a:p>
        </p:txBody>
      </p:sp>
      <p:sp>
        <p:nvSpPr>
          <p:cNvPr id="693" name="Doppio clic per modificare"/>
          <p:cNvSpPr txBox="1">
            <a:spLocks noGrp="1"/>
          </p:cNvSpPr>
          <p:nvPr>
            <p:ph type="body" idx="1"/>
          </p:nvPr>
        </p:nvSpPr>
        <p:spPr>
          <a:xfrm>
            <a:off x="334963" y="2060577"/>
            <a:ext cx="8640000" cy="4429125"/>
          </a:xfrm>
          <a:prstGeom prst="rect">
            <a:avLst/>
          </a:prstGeom>
        </p:spPr>
        <p:txBody>
          <a:bodyPr/>
          <a:lstStyle/>
          <a:p>
            <a:endParaRPr/>
          </a:p>
        </p:txBody>
      </p:sp>
      <p:sp>
        <p:nvSpPr>
          <p:cNvPr id="694" name="Segnaposto piè di pagina 3"/>
          <p:cNvSpPr txBox="1"/>
          <p:nvPr/>
        </p:nvSpPr>
        <p:spPr>
          <a:xfrm>
            <a:off x="3216273" y="297085"/>
            <a:ext cx="7598266"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spc="50">
                <a:solidFill>
                  <a:srgbClr val="595959"/>
                </a:solidFill>
                <a:latin typeface="Manrope"/>
                <a:ea typeface="Manrope"/>
                <a:cs typeface="Manrope"/>
                <a:sym typeface="Manrope"/>
              </a:defRPr>
            </a:lvl1pPr>
          </a:lstStyle>
          <a:p>
            <a:r>
              <a:t>Dipartimento di Scienze e Tecnologie Aerospaziali</a:t>
            </a:r>
          </a:p>
        </p:txBody>
      </p:sp>
      <p:sp>
        <p:nvSpPr>
          <p:cNvPr id="695" name="Segnaposto data 2"/>
          <p:cNvSpPr txBox="1"/>
          <p:nvPr/>
        </p:nvSpPr>
        <p:spPr>
          <a:xfrm>
            <a:off x="334963" y="297085"/>
            <a:ext cx="238330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b="1" spc="50">
                <a:solidFill>
                  <a:srgbClr val="595959"/>
                </a:solidFill>
                <a:latin typeface="Manrope"/>
                <a:ea typeface="Manrope"/>
                <a:cs typeface="Manrope"/>
                <a:sym typeface="Manrope"/>
              </a:defRPr>
            </a:lvl1pPr>
          </a:lstStyle>
          <a:p>
            <a:r>
              <a:t>POLITECNICO DI MILANO</a:t>
            </a:r>
          </a:p>
        </p:txBody>
      </p:sp>
      <p:sp>
        <p:nvSpPr>
          <p:cNvPr id="696" name="EU Space Act &amp; Italian Space Law…"/>
          <p:cNvSpPr txBox="1"/>
          <p:nvPr/>
        </p:nvSpPr>
        <p:spPr>
          <a:xfrm>
            <a:off x="337996" y="556535"/>
            <a:ext cx="9192577" cy="14465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93190">
              <a:defRPr sz="4400" b="1">
                <a:solidFill>
                  <a:srgbClr val="005493"/>
                </a:solidFill>
                <a:latin typeface="Arial"/>
                <a:ea typeface="Arial"/>
                <a:cs typeface="Arial"/>
                <a:sym typeface="Arial"/>
              </a:defRPr>
            </a:pPr>
            <a:r>
              <a:rPr sz="4400"/>
              <a:t>EU Space Act &amp; Italian Space Law</a:t>
            </a:r>
          </a:p>
          <a:p>
            <a:pPr defTabSz="393190">
              <a:defRPr sz="4400" b="1">
                <a:solidFill>
                  <a:srgbClr val="005493"/>
                </a:solidFill>
                <a:latin typeface="Arial"/>
                <a:ea typeface="Arial"/>
                <a:cs typeface="Arial"/>
                <a:sym typeface="Arial"/>
              </a:defRPr>
            </a:pPr>
            <a:r>
              <a:rPr sz="4400"/>
              <a:t>vs. Chicago Convention </a:t>
            </a:r>
          </a:p>
        </p:txBody>
      </p:sp>
      <p:sp>
        <p:nvSpPr>
          <p:cNvPr id="697" name="EU Space Act and Italian Space Law represent the “pre-Chicago phase” of Space governance.  International community recognize the need for common rules, but has not yet reached the level of institutional development achieved by civil aviation with the Chi"/>
          <p:cNvSpPr txBox="1"/>
          <p:nvPr/>
        </p:nvSpPr>
        <p:spPr>
          <a:xfrm>
            <a:off x="311205" y="2232909"/>
            <a:ext cx="9671485" cy="42473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marL="180472" indent="-180472" algn="just" defTabSz="406908">
              <a:buSzPct val="100000"/>
              <a:buChar char="•"/>
              <a:defRPr b="1">
                <a:solidFill>
                  <a:srgbClr val="005493"/>
                </a:solidFill>
                <a:uFill>
                  <a:solidFill>
                    <a:srgbClr val="FF2600"/>
                  </a:solidFill>
                </a:uFill>
                <a:latin typeface="Arial"/>
                <a:ea typeface="Arial"/>
                <a:cs typeface="Arial"/>
                <a:sym typeface="Arial"/>
              </a:defRPr>
            </a:pPr>
            <a:r>
              <a:t>EU Space Act and Italian Space Law: “pre-Chicago phase” of Space governance.</a:t>
            </a:r>
          </a:p>
          <a:p>
            <a:pPr marL="180472" indent="-180472" algn="just" defTabSz="406908">
              <a:buSzPct val="100000"/>
              <a:buChar char="•"/>
              <a:defRPr b="1">
                <a:solidFill>
                  <a:srgbClr val="005493"/>
                </a:solidFill>
                <a:uFill>
                  <a:solidFill>
                    <a:srgbClr val="FF2600"/>
                  </a:solidFill>
                </a:uFill>
                <a:latin typeface="Arial"/>
                <a:ea typeface="Arial"/>
                <a:cs typeface="Arial"/>
                <a:sym typeface="Arial"/>
              </a:defRPr>
            </a:pPr>
            <a:r>
              <a:t>International community recognizes the need for common rules.</a:t>
            </a:r>
          </a:p>
          <a:p>
            <a:pPr marL="180472" indent="-180472" algn="just" defTabSz="406908">
              <a:buSzPct val="100000"/>
              <a:buChar char="•"/>
              <a:defRPr b="1">
                <a:solidFill>
                  <a:srgbClr val="005493"/>
                </a:solidFill>
                <a:uFill>
                  <a:solidFill>
                    <a:srgbClr val="FF2600"/>
                  </a:solidFill>
                </a:uFill>
                <a:latin typeface="Arial"/>
                <a:ea typeface="Arial"/>
                <a:cs typeface="Arial"/>
                <a:sym typeface="Arial"/>
              </a:defRPr>
            </a:pPr>
            <a:r>
              <a:t>Level of institutional development achieved by civil aviation not yet reached.</a:t>
            </a:r>
          </a:p>
          <a:p>
            <a:pPr marL="180472" indent="-180472" algn="just" defTabSz="406908">
              <a:buSzPct val="100000"/>
              <a:buChar char="•"/>
              <a:defRPr b="1">
                <a:solidFill>
                  <a:srgbClr val="005493"/>
                </a:solidFill>
                <a:uFill>
                  <a:solidFill>
                    <a:srgbClr val="FF2600"/>
                  </a:solidFill>
                </a:uFill>
                <a:latin typeface="Arial"/>
                <a:ea typeface="Arial"/>
                <a:cs typeface="Arial"/>
                <a:sym typeface="Arial"/>
              </a:defRPr>
            </a:pPr>
            <a:r>
              <a:t>A“Space ICAO” has yet to come.</a:t>
            </a:r>
          </a:p>
          <a:p>
            <a:pPr algn="just" defTabSz="406908">
              <a:defRPr b="1">
                <a:solidFill>
                  <a:srgbClr val="005493"/>
                </a:solidFill>
                <a:uFill>
                  <a:solidFill>
                    <a:srgbClr val="FF2600"/>
                  </a:solidFill>
                </a:uFill>
                <a:latin typeface="Arial"/>
                <a:ea typeface="Arial"/>
                <a:cs typeface="Arial"/>
                <a:sym typeface="Arial"/>
              </a:defRPr>
            </a:pPr>
            <a:endParaRPr/>
          </a:p>
          <a:p>
            <a:pPr algn="just" defTabSz="406908">
              <a:defRPr b="1">
                <a:solidFill>
                  <a:srgbClr val="005493"/>
                </a:solidFill>
                <a:uFill>
                  <a:solidFill>
                    <a:srgbClr val="FF2600"/>
                  </a:solidFill>
                </a:uFill>
                <a:latin typeface="Arial"/>
                <a:ea typeface="Arial"/>
                <a:cs typeface="Arial"/>
                <a:sym typeface="Arial"/>
              </a:defRPr>
            </a:pPr>
            <a:r>
              <a:t>The Chicago Convention: not a mere technical agreement.  It marked the moment when:</a:t>
            </a:r>
          </a:p>
          <a:p>
            <a:pPr algn="just" defTabSz="406908">
              <a:defRPr b="1">
                <a:solidFill>
                  <a:srgbClr val="005493"/>
                </a:solidFill>
                <a:uFill>
                  <a:solidFill>
                    <a:srgbClr val="FF2600"/>
                  </a:solidFill>
                </a:uFill>
                <a:latin typeface="Arial"/>
                <a:ea typeface="Arial"/>
                <a:cs typeface="Arial"/>
                <a:sym typeface="Arial"/>
              </a:defRPr>
            </a:pPr>
            <a:r>
              <a:t>● States accepted common rules.</a:t>
            </a:r>
          </a:p>
          <a:p>
            <a:pPr algn="just" defTabSz="406908">
              <a:defRPr b="1">
                <a:solidFill>
                  <a:srgbClr val="005493"/>
                </a:solidFill>
                <a:uFill>
                  <a:solidFill>
                    <a:srgbClr val="FF2600"/>
                  </a:solidFill>
                </a:uFill>
                <a:latin typeface="Arial"/>
                <a:ea typeface="Arial"/>
                <a:cs typeface="Arial"/>
                <a:sym typeface="Arial"/>
              </a:defRPr>
            </a:pPr>
            <a:r>
              <a:t>● Permanent coordination mechanisms were established.</a:t>
            </a:r>
          </a:p>
          <a:p>
            <a:pPr marL="106813" indent="-106813" algn="just" defTabSz="406908">
              <a:buSzPct val="100000"/>
              <a:buFont typeface="Helvetica Neue"/>
              <a:buChar char="●"/>
              <a:defRPr b="1">
                <a:solidFill>
                  <a:srgbClr val="005493"/>
                </a:solidFill>
                <a:uFill>
                  <a:solidFill>
                    <a:srgbClr val="FF2600"/>
                  </a:solidFill>
                </a:uFill>
                <a:latin typeface="Arial"/>
                <a:ea typeface="Arial"/>
                <a:cs typeface="Arial"/>
                <a:sym typeface="Arial"/>
              </a:defRPr>
            </a:pPr>
            <a:r>
              <a:t>An international institution (ICAO) was created.</a:t>
            </a:r>
            <a:endParaRPr>
              <a:uFill>
                <a:solidFill>
                  <a:srgbClr val="000000"/>
                </a:solidFill>
              </a:uFill>
            </a:endParaRPr>
          </a:p>
          <a:p>
            <a:pPr marL="106813" indent="-106813" algn="just" defTabSz="406908">
              <a:buSzPct val="100000"/>
              <a:buFont typeface="Helvetica Neue"/>
              <a:buChar char="●"/>
              <a:defRPr b="1">
                <a:solidFill>
                  <a:srgbClr val="005493"/>
                </a:solidFill>
                <a:uFill>
                  <a:solidFill>
                    <a:srgbClr val="FF2600"/>
                  </a:solidFill>
                </a:uFill>
                <a:latin typeface="Arial"/>
                <a:ea typeface="Arial"/>
                <a:cs typeface="Arial"/>
                <a:sym typeface="Arial"/>
              </a:defRPr>
            </a:pPr>
            <a:r>
              <a:t>A collection of national interests evolved into a global governance system.</a:t>
            </a:r>
            <a:endParaRPr>
              <a:uFill>
                <a:solidFill>
                  <a:srgbClr val="000000"/>
                </a:solidFill>
              </a:uFill>
            </a:endParaRPr>
          </a:p>
          <a:p>
            <a:pPr algn="just" defTabSz="406908">
              <a:defRPr b="1">
                <a:solidFill>
                  <a:srgbClr val="005493"/>
                </a:solidFill>
                <a:uFill>
                  <a:solidFill>
                    <a:srgbClr val="FF2600"/>
                  </a:solidFill>
                </a:uFill>
                <a:latin typeface="Arial"/>
                <a:ea typeface="Arial"/>
                <a:cs typeface="Arial"/>
                <a:sym typeface="Arial"/>
              </a:defRPr>
            </a:pPr>
            <a:endParaRPr>
              <a:uFill>
                <a:solidFill>
                  <a:srgbClr val="000000"/>
                </a:solidFill>
              </a:uFill>
            </a:endParaRPr>
          </a:p>
          <a:p>
            <a:pPr algn="just" defTabSz="406908">
              <a:defRPr b="1">
                <a:solidFill>
                  <a:srgbClr val="005493"/>
                </a:solidFill>
                <a:uFill>
                  <a:solidFill>
                    <a:srgbClr val="FF2600"/>
                  </a:solidFill>
                </a:uFill>
                <a:latin typeface="Arial"/>
                <a:ea typeface="Arial"/>
                <a:cs typeface="Arial"/>
                <a:sym typeface="Arial"/>
              </a:defRPr>
            </a:pPr>
            <a:r>
              <a:t>EU Space Act and Italian Space Law: important developments demonstrating that:</a:t>
            </a:r>
          </a:p>
          <a:p>
            <a:pPr algn="just" defTabSz="406908">
              <a:defRPr b="1">
                <a:solidFill>
                  <a:srgbClr val="005493"/>
                </a:solidFill>
                <a:uFill>
                  <a:solidFill>
                    <a:srgbClr val="FF2600"/>
                  </a:solidFill>
                </a:uFill>
                <a:latin typeface="Arial"/>
                <a:ea typeface="Arial"/>
                <a:cs typeface="Arial"/>
                <a:sym typeface="Arial"/>
              </a:defRPr>
            </a:pPr>
            <a:r>
              <a:t>● The challenge of orbital sustainability is now widely recognized.</a:t>
            </a:r>
          </a:p>
          <a:p>
            <a:pPr algn="just" defTabSz="406908">
              <a:defRPr b="1">
                <a:solidFill>
                  <a:srgbClr val="005493"/>
                </a:solidFill>
                <a:uFill>
                  <a:solidFill>
                    <a:srgbClr val="FF2600"/>
                  </a:solidFill>
                </a:uFill>
                <a:latin typeface="Arial"/>
                <a:ea typeface="Arial"/>
                <a:cs typeface="Arial"/>
                <a:sym typeface="Arial"/>
              </a:defRPr>
            </a:pPr>
            <a:r>
              <a:t>● Governance mechanisms are beginning to emerge.</a:t>
            </a:r>
          </a:p>
          <a:p>
            <a:pPr marL="106813" indent="-106813" algn="just" defTabSz="406908">
              <a:buSzPct val="100000"/>
              <a:buFont typeface="Helvetica Neue"/>
              <a:buChar char="●"/>
              <a:defRPr b="1">
                <a:solidFill>
                  <a:srgbClr val="005493"/>
                </a:solidFill>
                <a:uFill>
                  <a:solidFill>
                    <a:srgbClr val="FF2600"/>
                  </a:solidFill>
                </a:uFill>
                <a:latin typeface="Arial"/>
                <a:ea typeface="Arial"/>
                <a:cs typeface="Arial"/>
                <a:sym typeface="Arial"/>
              </a:defRPr>
            </a:pPr>
            <a:r>
              <a:t>Europe is positioning itself as a potential regulatory leader in the space sector.</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Doppio clic per modificare"/>
          <p:cNvSpPr txBox="1">
            <a:spLocks noGrp="1"/>
          </p:cNvSpPr>
          <p:nvPr>
            <p:ph type="title"/>
          </p:nvPr>
        </p:nvSpPr>
        <p:spPr>
          <a:xfrm>
            <a:off x="334964" y="808075"/>
            <a:ext cx="8640000" cy="840085"/>
          </a:xfrm>
          <a:prstGeom prst="rect">
            <a:avLst/>
          </a:prstGeom>
        </p:spPr>
        <p:txBody>
          <a:bodyPr/>
          <a:lstStyle/>
          <a:p>
            <a:endParaRPr/>
          </a:p>
        </p:txBody>
      </p:sp>
      <p:sp>
        <p:nvSpPr>
          <p:cNvPr id="700" name="Inserire testo / oggetto"/>
          <p:cNvSpPr txBox="1">
            <a:spLocks noGrp="1"/>
          </p:cNvSpPr>
          <p:nvPr>
            <p:ph type="body" sz="half" idx="1"/>
          </p:nvPr>
        </p:nvSpPr>
        <p:spPr>
          <a:xfrm>
            <a:off x="334963" y="2060577"/>
            <a:ext cx="5442762" cy="4429125"/>
          </a:xfrm>
          <a:prstGeom prst="rect">
            <a:avLst/>
          </a:prstGeom>
        </p:spPr>
        <p:txBody>
          <a:bodyPr/>
          <a:lstStyle/>
          <a:p>
            <a:endParaRPr/>
          </a:p>
        </p:txBody>
      </p:sp>
      <p:sp>
        <p:nvSpPr>
          <p:cNvPr id="701" name="Segnaposto piè di pagina 3"/>
          <p:cNvSpPr txBox="1"/>
          <p:nvPr/>
        </p:nvSpPr>
        <p:spPr>
          <a:xfrm>
            <a:off x="3216273" y="297085"/>
            <a:ext cx="7598266"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spc="50">
                <a:solidFill>
                  <a:srgbClr val="595959"/>
                </a:solidFill>
                <a:latin typeface="Manrope"/>
                <a:ea typeface="Manrope"/>
                <a:cs typeface="Manrope"/>
                <a:sym typeface="Manrope"/>
              </a:defRPr>
            </a:lvl1pPr>
          </a:lstStyle>
          <a:p>
            <a:r>
              <a:t>Dipartimento di Scienze e Tecnologie Aerospaziali</a:t>
            </a:r>
          </a:p>
        </p:txBody>
      </p:sp>
      <p:sp>
        <p:nvSpPr>
          <p:cNvPr id="702" name="Segnaposto data 2"/>
          <p:cNvSpPr txBox="1"/>
          <p:nvPr/>
        </p:nvSpPr>
        <p:spPr>
          <a:xfrm>
            <a:off x="334963" y="297085"/>
            <a:ext cx="238330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b="1" spc="50">
                <a:solidFill>
                  <a:srgbClr val="595959"/>
                </a:solidFill>
                <a:latin typeface="Manrope"/>
                <a:ea typeface="Manrope"/>
                <a:cs typeface="Manrope"/>
                <a:sym typeface="Manrope"/>
              </a:defRPr>
            </a:lvl1pPr>
          </a:lstStyle>
          <a:p>
            <a:r>
              <a:t>POLITECNICO DI MILANO</a:t>
            </a:r>
          </a:p>
        </p:txBody>
      </p:sp>
      <p:sp>
        <p:nvSpPr>
          <p:cNvPr id="703" name="Writing rules vs. building institutions"/>
          <p:cNvSpPr txBox="1"/>
          <p:nvPr/>
        </p:nvSpPr>
        <p:spPr>
          <a:xfrm>
            <a:off x="167080" y="687381"/>
            <a:ext cx="10034153" cy="769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defTabSz="406908">
              <a:defRPr sz="4400" b="1">
                <a:solidFill>
                  <a:srgbClr val="005493"/>
                </a:solidFill>
                <a:latin typeface="Arial"/>
                <a:ea typeface="Arial"/>
                <a:cs typeface="Arial"/>
                <a:sym typeface="Arial"/>
              </a:defRPr>
            </a:lvl1pPr>
          </a:lstStyle>
          <a:p>
            <a:r>
              <a:t>Writing rules vs. building institutions</a:t>
            </a:r>
          </a:p>
        </p:txBody>
      </p:sp>
      <p:sp>
        <p:nvSpPr>
          <p:cNvPr id="704" name="EU Space Act and Italian Space Law are the equivalent of national aviation laws before 1944, rather than the equivalent of the Chicago Convention.…"/>
          <p:cNvSpPr txBox="1"/>
          <p:nvPr/>
        </p:nvSpPr>
        <p:spPr>
          <a:xfrm>
            <a:off x="357601" y="2313115"/>
            <a:ext cx="5442762" cy="31700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algn="just" defTabSz="457200">
              <a:defRPr sz="2000" b="1">
                <a:solidFill>
                  <a:srgbClr val="005493"/>
                </a:solidFill>
                <a:uFill>
                  <a:solidFill>
                    <a:srgbClr val="FF2600"/>
                  </a:solidFill>
                </a:uFill>
                <a:latin typeface="Arial"/>
                <a:ea typeface="Arial"/>
                <a:cs typeface="Arial"/>
                <a:sym typeface="Arial"/>
              </a:defRPr>
            </a:pPr>
            <a:r>
              <a:rPr sz="2000"/>
              <a:t>EU Space Act and Italian Space Law are the equivalent of national aviation laws before 1944, rather than the equivalent of the Chicago Convention.</a:t>
            </a:r>
          </a:p>
          <a:p>
            <a:pPr algn="just" defTabSz="457200">
              <a:defRPr sz="2000">
                <a:solidFill>
                  <a:srgbClr val="005493"/>
                </a:solidFill>
                <a:uFill>
                  <a:solidFill>
                    <a:srgbClr val="FF2600"/>
                  </a:solidFill>
                </a:uFill>
                <a:latin typeface="Arial"/>
                <a:ea typeface="Arial"/>
                <a:cs typeface="Arial"/>
                <a:sym typeface="Arial"/>
              </a:defRPr>
            </a:pPr>
            <a:endParaRPr sz="2000"/>
          </a:p>
          <a:p>
            <a:pPr algn="ctr" defTabSz="457200">
              <a:defRPr sz="2000" b="1">
                <a:solidFill>
                  <a:srgbClr val="005493"/>
                </a:solidFill>
                <a:uFill>
                  <a:solidFill>
                    <a:srgbClr val="000000"/>
                  </a:solidFill>
                </a:uFill>
                <a:latin typeface="Arial"/>
                <a:ea typeface="Arial"/>
                <a:cs typeface="Arial"/>
                <a:sym typeface="Arial"/>
              </a:defRPr>
            </a:pPr>
            <a:r>
              <a:rPr sz="2000"/>
              <a:t>Chicago Convention created</a:t>
            </a:r>
          </a:p>
          <a:p>
            <a:pPr algn="ctr" defTabSz="457200">
              <a:defRPr sz="2000" b="1" i="1">
                <a:solidFill>
                  <a:srgbClr val="005493"/>
                </a:solidFill>
                <a:uFill>
                  <a:solidFill>
                    <a:srgbClr val="000000"/>
                  </a:solidFill>
                </a:uFill>
                <a:latin typeface="Arial"/>
                <a:ea typeface="Arial"/>
                <a:cs typeface="Arial"/>
                <a:sym typeface="Arial"/>
              </a:defRPr>
            </a:pPr>
            <a:r>
              <a:rPr sz="2000"/>
              <a:t>both rules and institution</a:t>
            </a:r>
          </a:p>
          <a:p>
            <a:pPr algn="ctr" defTabSz="457200">
              <a:defRPr sz="2000" b="1">
                <a:solidFill>
                  <a:srgbClr val="005493"/>
                </a:solidFill>
                <a:uFill>
                  <a:solidFill>
                    <a:srgbClr val="000000"/>
                  </a:solidFill>
                </a:uFill>
                <a:latin typeface="Arial"/>
                <a:ea typeface="Arial"/>
                <a:cs typeface="Arial"/>
                <a:sym typeface="Arial"/>
              </a:defRPr>
            </a:pPr>
            <a:endParaRPr sz="2000"/>
          </a:p>
          <a:p>
            <a:pPr algn="ctr" defTabSz="457200">
              <a:defRPr sz="2000" b="1">
                <a:solidFill>
                  <a:srgbClr val="005493"/>
                </a:solidFill>
                <a:uFill>
                  <a:solidFill>
                    <a:srgbClr val="000000"/>
                  </a:solidFill>
                </a:uFill>
                <a:latin typeface="Arial"/>
                <a:ea typeface="Arial"/>
                <a:cs typeface="Arial"/>
                <a:sym typeface="Arial"/>
              </a:defRPr>
            </a:pPr>
            <a:r>
              <a:rPr sz="2000"/>
              <a:t>The EU Space Act creates rules,</a:t>
            </a:r>
          </a:p>
          <a:p>
            <a:pPr algn="ctr" defTabSz="457200">
              <a:defRPr sz="2000" b="1" i="1">
                <a:solidFill>
                  <a:srgbClr val="005493"/>
                </a:solidFill>
                <a:uFill>
                  <a:solidFill>
                    <a:srgbClr val="000000"/>
                  </a:solidFill>
                </a:uFill>
                <a:latin typeface="Arial"/>
                <a:ea typeface="Arial"/>
                <a:cs typeface="Arial"/>
                <a:sym typeface="Arial"/>
              </a:defRPr>
            </a:pPr>
            <a:r>
              <a:rPr sz="2000"/>
              <a:t>but not yet a global ICAO for Space</a:t>
            </a:r>
          </a:p>
        </p:txBody>
      </p:sp>
      <p:graphicFrame>
        <p:nvGraphicFramePr>
          <p:cNvPr id="705" name="Tabella"/>
          <p:cNvGraphicFramePr/>
          <p:nvPr/>
        </p:nvGraphicFramePr>
        <p:xfrm>
          <a:off x="6498645" y="2060575"/>
          <a:ext cx="5228664" cy="3139650"/>
        </p:xfrm>
        <a:graphic>
          <a:graphicData uri="http://schemas.openxmlformats.org/drawingml/2006/table">
            <a:tbl>
              <a:tblPr bandRow="1">
                <a:tableStyleId>{4C3C2611-4C71-4FC5-86AE-919BDF0F9419}</a:tableStyleId>
              </a:tblPr>
              <a:tblGrid>
                <a:gridCol w="2614332">
                  <a:extLst>
                    <a:ext uri="{9D8B030D-6E8A-4147-A177-3AD203B41FA5}">
                      <a16:colId xmlns:a16="http://schemas.microsoft.com/office/drawing/2014/main" val="20000"/>
                    </a:ext>
                  </a:extLst>
                </a:gridCol>
                <a:gridCol w="2614332">
                  <a:extLst>
                    <a:ext uri="{9D8B030D-6E8A-4147-A177-3AD203B41FA5}">
                      <a16:colId xmlns:a16="http://schemas.microsoft.com/office/drawing/2014/main" val="20001"/>
                    </a:ext>
                  </a:extLst>
                </a:gridCol>
              </a:tblGrid>
              <a:tr h="523275">
                <a:tc>
                  <a:txBody>
                    <a:bodyPr/>
                    <a:lstStyle/>
                    <a:p>
                      <a:pPr algn="ctr">
                        <a:defRPr sz="1800" spc="0"/>
                      </a:pPr>
                      <a:r>
                        <a:rPr sz="1600" b="1" spc="114">
                          <a:sym typeface="Helvetica"/>
                        </a:rPr>
                        <a:t>CIVIL AVIATION</a:t>
                      </a:r>
                    </a:p>
                  </a:txBody>
                  <a:tcPr marL="0" marR="0" marT="0" marB="0" anchor="ctr" horzOverflow="overflow">
                    <a:solidFill>
                      <a:srgbClr val="FAFAFA"/>
                    </a:solidFill>
                  </a:tcPr>
                </a:tc>
                <a:tc>
                  <a:txBody>
                    <a:bodyPr/>
                    <a:lstStyle/>
                    <a:p>
                      <a:pPr algn="ctr">
                        <a:defRPr sz="1800" spc="0"/>
                      </a:pPr>
                      <a:r>
                        <a:rPr sz="1600" b="1" spc="114">
                          <a:sym typeface="Helvetica"/>
                        </a:rPr>
                        <a:t>OUTER SPACE</a:t>
                      </a:r>
                    </a:p>
                  </a:txBody>
                  <a:tcPr marL="0" marR="0" marT="0" marB="0" anchor="ctr" horzOverflow="overflow">
                    <a:solidFill>
                      <a:srgbClr val="FAFAFA"/>
                    </a:solidFill>
                  </a:tcPr>
                </a:tc>
                <a:extLst>
                  <a:ext uri="{0D108BD9-81ED-4DB2-BD59-A6C34878D82A}">
                    <a16:rowId xmlns:a16="http://schemas.microsoft.com/office/drawing/2014/main" val="10000"/>
                  </a:ext>
                </a:extLst>
              </a:tr>
              <a:tr h="523275">
                <a:tc>
                  <a:txBody>
                    <a:bodyPr/>
                    <a:lstStyle/>
                    <a:p>
                      <a:pPr algn="ctr">
                        <a:defRPr sz="1800" spc="0"/>
                      </a:pPr>
                      <a:r>
                        <a:rPr sz="1600" spc="114">
                          <a:sym typeface="Helvetica"/>
                        </a:rPr>
                        <a:t>National aviation laws (‘20s-‘30s)</a:t>
                      </a:r>
                    </a:p>
                  </a:txBody>
                  <a:tcPr marL="0" marR="0" marT="0" marB="0" anchor="ctr" horzOverflow="overflow">
                    <a:solidFill>
                      <a:schemeClr val="accent6">
                        <a:lumOff val="4017"/>
                      </a:schemeClr>
                    </a:solidFill>
                  </a:tcPr>
                </a:tc>
                <a:tc>
                  <a:txBody>
                    <a:bodyPr/>
                    <a:lstStyle/>
                    <a:p>
                      <a:pPr algn="ctr">
                        <a:defRPr sz="1800" spc="0"/>
                      </a:pPr>
                      <a:r>
                        <a:rPr sz="1600" spc="114">
                          <a:sym typeface="Helvetica"/>
                        </a:rPr>
                        <a:t>National Space laws (today)</a:t>
                      </a:r>
                    </a:p>
                  </a:txBody>
                  <a:tcPr marL="0" marR="0" marT="0" marB="0" anchor="ctr" horzOverflow="overflow">
                    <a:solidFill>
                      <a:schemeClr val="accent6">
                        <a:lumOff val="4017"/>
                      </a:schemeClr>
                    </a:solidFill>
                  </a:tcPr>
                </a:tc>
                <a:extLst>
                  <a:ext uri="{0D108BD9-81ED-4DB2-BD59-A6C34878D82A}">
                    <a16:rowId xmlns:a16="http://schemas.microsoft.com/office/drawing/2014/main" val="10001"/>
                  </a:ext>
                </a:extLst>
              </a:tr>
              <a:tr h="523275">
                <a:tc>
                  <a:txBody>
                    <a:bodyPr/>
                    <a:lstStyle/>
                    <a:p>
                      <a:pPr algn="ctr">
                        <a:defRPr sz="1800" spc="0"/>
                      </a:pPr>
                      <a:r>
                        <a:rPr sz="1600" spc="114">
                          <a:sym typeface="Helvetica"/>
                        </a:rPr>
                        <a:t>Chicago Convention (1944)</a:t>
                      </a:r>
                    </a:p>
                  </a:txBody>
                  <a:tcPr marL="0" marR="0" marT="0" marB="0" anchor="ctr" horzOverflow="overflow">
                    <a:solidFill>
                      <a:srgbClr val="FAFAFA"/>
                    </a:solidFill>
                  </a:tcPr>
                </a:tc>
                <a:tc>
                  <a:txBody>
                    <a:bodyPr/>
                    <a:lstStyle/>
                    <a:p>
                      <a:pPr algn="ctr">
                        <a:defRPr sz="1800" spc="0"/>
                      </a:pPr>
                      <a:r>
                        <a:rPr sz="1600" spc="114">
                          <a:sym typeface="Helvetica"/>
                        </a:rPr>
                        <a:t>?</a:t>
                      </a:r>
                    </a:p>
                  </a:txBody>
                  <a:tcPr marL="0" marR="0" marT="0" marB="0" anchor="ctr" horzOverflow="overflow">
                    <a:solidFill>
                      <a:srgbClr val="FAFAFA"/>
                    </a:solidFill>
                  </a:tcPr>
                </a:tc>
                <a:extLst>
                  <a:ext uri="{0D108BD9-81ED-4DB2-BD59-A6C34878D82A}">
                    <a16:rowId xmlns:a16="http://schemas.microsoft.com/office/drawing/2014/main" val="10002"/>
                  </a:ext>
                </a:extLst>
              </a:tr>
              <a:tr h="523275">
                <a:tc>
                  <a:txBody>
                    <a:bodyPr/>
                    <a:lstStyle/>
                    <a:p>
                      <a:pPr algn="ctr">
                        <a:defRPr sz="1800" spc="0"/>
                      </a:pPr>
                      <a:r>
                        <a:rPr sz="1600" spc="114">
                          <a:sym typeface="Helvetica"/>
                        </a:rPr>
                        <a:t>ICAO</a:t>
                      </a:r>
                    </a:p>
                  </a:txBody>
                  <a:tcPr marL="0" marR="0" marT="0" marB="0" anchor="ctr" horzOverflow="overflow">
                    <a:solidFill>
                      <a:schemeClr val="accent6">
                        <a:lumOff val="4017"/>
                      </a:schemeClr>
                    </a:solidFill>
                  </a:tcPr>
                </a:tc>
                <a:tc>
                  <a:txBody>
                    <a:bodyPr/>
                    <a:lstStyle/>
                    <a:p>
                      <a:pPr algn="ctr">
                        <a:defRPr sz="1800" spc="0"/>
                      </a:pPr>
                      <a:r>
                        <a:rPr sz="1600" spc="114">
                          <a:sym typeface="Helvetica"/>
                        </a:rPr>
                        <a:t>?</a:t>
                      </a:r>
                    </a:p>
                  </a:txBody>
                  <a:tcPr marL="0" marR="0" marT="0" marB="0" anchor="ctr" horzOverflow="overflow">
                    <a:solidFill>
                      <a:schemeClr val="accent6">
                        <a:lumOff val="4017"/>
                      </a:schemeClr>
                    </a:solidFill>
                  </a:tcPr>
                </a:tc>
                <a:extLst>
                  <a:ext uri="{0D108BD9-81ED-4DB2-BD59-A6C34878D82A}">
                    <a16:rowId xmlns:a16="http://schemas.microsoft.com/office/drawing/2014/main" val="10003"/>
                  </a:ext>
                </a:extLst>
              </a:tr>
              <a:tr h="523275">
                <a:tc>
                  <a:txBody>
                    <a:bodyPr/>
                    <a:lstStyle/>
                    <a:p>
                      <a:pPr algn="ctr">
                        <a:defRPr sz="1800" spc="0"/>
                      </a:pPr>
                      <a:r>
                        <a:rPr sz="1600" spc="114">
                          <a:sym typeface="Helvetica"/>
                        </a:rPr>
                        <a:t>Air Traffic Management</a:t>
                      </a:r>
                    </a:p>
                  </a:txBody>
                  <a:tcPr marL="0" marR="0" marT="0" marB="0" anchor="ctr" horzOverflow="overflow">
                    <a:solidFill>
                      <a:srgbClr val="FAFAFA"/>
                    </a:solidFill>
                  </a:tcPr>
                </a:tc>
                <a:tc>
                  <a:txBody>
                    <a:bodyPr/>
                    <a:lstStyle/>
                    <a:p>
                      <a:pPr algn="ctr">
                        <a:defRPr sz="1800" spc="0"/>
                      </a:pPr>
                      <a:r>
                        <a:rPr sz="1600" spc="114">
                          <a:sym typeface="Helvetica"/>
                        </a:rPr>
                        <a:t>Space Traffic Management</a:t>
                      </a:r>
                    </a:p>
                  </a:txBody>
                  <a:tcPr marL="0" marR="0" marT="0" marB="0" anchor="ctr" horzOverflow="overflow">
                    <a:solidFill>
                      <a:srgbClr val="FAFAFA"/>
                    </a:solidFill>
                  </a:tcPr>
                </a:tc>
                <a:extLst>
                  <a:ext uri="{0D108BD9-81ED-4DB2-BD59-A6C34878D82A}">
                    <a16:rowId xmlns:a16="http://schemas.microsoft.com/office/drawing/2014/main" val="10004"/>
                  </a:ext>
                </a:extLst>
              </a:tr>
              <a:tr h="523275">
                <a:tc>
                  <a:txBody>
                    <a:bodyPr/>
                    <a:lstStyle/>
                    <a:p>
                      <a:pPr algn="ctr">
                        <a:defRPr sz="1800" spc="0"/>
                      </a:pPr>
                      <a:r>
                        <a:rPr sz="1600" spc="114">
                          <a:sym typeface="Helvetica"/>
                        </a:rPr>
                        <a:t>Global standards</a:t>
                      </a:r>
                    </a:p>
                  </a:txBody>
                  <a:tcPr marL="0" marR="0" marT="0" marB="0" anchor="ctr" horzOverflow="overflow">
                    <a:solidFill>
                      <a:schemeClr val="accent6">
                        <a:lumOff val="4017"/>
                      </a:schemeClr>
                    </a:solidFill>
                  </a:tcPr>
                </a:tc>
                <a:tc>
                  <a:txBody>
                    <a:bodyPr/>
                    <a:lstStyle/>
                    <a:p>
                      <a:pPr algn="ctr">
                        <a:defRPr sz="1800" spc="0"/>
                      </a:pPr>
                      <a:r>
                        <a:rPr sz="1600" spc="114">
                          <a:sym typeface="Helvetica"/>
                        </a:rPr>
                        <a:t>Emerging standards</a:t>
                      </a:r>
                    </a:p>
                  </a:txBody>
                  <a:tcPr marL="0" marR="0" marT="0" marB="0" anchor="ctr" horzOverflow="overflow">
                    <a:solidFill>
                      <a:schemeClr val="accent6">
                        <a:lumOff val="4017"/>
                      </a:schemeClr>
                    </a:solidFill>
                  </a:tcPr>
                </a:tc>
                <a:extLst>
                  <a:ext uri="{0D108BD9-81ED-4DB2-BD59-A6C34878D82A}">
                    <a16:rowId xmlns:a16="http://schemas.microsoft.com/office/drawing/2014/main" val="10005"/>
                  </a:ext>
                </a:extLst>
              </a:tr>
            </a:tbl>
          </a:graphicData>
        </a:graphic>
      </p:graphicFrame>
      <p:sp>
        <p:nvSpPr>
          <p:cNvPr id="706" name="CURRENT GOVERNANCE GAP"/>
          <p:cNvSpPr txBox="1"/>
          <p:nvPr/>
        </p:nvSpPr>
        <p:spPr>
          <a:xfrm>
            <a:off x="4289350" y="5871535"/>
            <a:ext cx="3889842" cy="4001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lgn="ctr" defTabSz="457200">
              <a:defRPr sz="2000" b="1">
                <a:solidFill>
                  <a:srgbClr val="005493"/>
                </a:solidFill>
                <a:uFill>
                  <a:solidFill>
                    <a:srgbClr val="000000"/>
                  </a:solidFill>
                </a:uFill>
                <a:latin typeface="Arial"/>
                <a:ea typeface="Arial"/>
                <a:cs typeface="Arial"/>
                <a:sym typeface="Arial"/>
              </a:defRPr>
            </a:lvl1pPr>
          </a:lstStyle>
          <a:p>
            <a:r>
              <a:t>CURRENT GOVERNANCE GAP</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Titolo 1"/>
          <p:cNvSpPr txBox="1">
            <a:spLocks noGrp="1"/>
          </p:cNvSpPr>
          <p:nvPr>
            <p:ph type="ctrTitle"/>
          </p:nvPr>
        </p:nvSpPr>
        <p:spPr>
          <a:xfrm>
            <a:off x="334966" y="808075"/>
            <a:ext cx="2163691" cy="840085"/>
          </a:xfrm>
          <a:prstGeom prst="rect">
            <a:avLst/>
          </a:prstGeom>
        </p:spPr>
        <p:txBody>
          <a:bodyPr/>
          <a:lstStyle/>
          <a:p>
            <a:pPr defTabSz="704087"/>
            <a:endParaRPr/>
          </a:p>
        </p:txBody>
      </p:sp>
      <p:sp>
        <p:nvSpPr>
          <p:cNvPr id="547" name="Segnaposto testo 2"/>
          <p:cNvSpPr txBox="1">
            <a:spLocks noGrp="1"/>
          </p:cNvSpPr>
          <p:nvPr>
            <p:ph type="subTitle" sz="quarter" idx="1"/>
          </p:nvPr>
        </p:nvSpPr>
        <p:spPr>
          <a:xfrm>
            <a:off x="346075" y="1555496"/>
            <a:ext cx="2163767" cy="4429131"/>
          </a:xfrm>
          <a:prstGeom prst="rect">
            <a:avLst/>
          </a:prstGeom>
        </p:spPr>
        <p:txBody>
          <a:bodyPr/>
          <a:lstStyle/>
          <a:p>
            <a:pPr defTabSz="850391">
              <a:lnSpc>
                <a:spcPct val="100000"/>
              </a:lnSpc>
              <a:defRPr sz="2000" b="1">
                <a:solidFill>
                  <a:srgbClr val="102C53"/>
                </a:solidFill>
              </a:defRPr>
            </a:pPr>
            <a:r>
              <a:t>FROM CHICAGO TO ORBIT:</a:t>
            </a:r>
          </a:p>
          <a:p>
            <a:pPr defTabSz="850391">
              <a:lnSpc>
                <a:spcPct val="100000"/>
              </a:lnSpc>
              <a:defRPr sz="2000" b="1">
                <a:solidFill>
                  <a:srgbClr val="102C53"/>
                </a:solidFill>
              </a:defRPr>
            </a:pPr>
            <a:r>
              <a:t>CAN SPACE LEARN TO FLY TOGETHER?</a:t>
            </a:r>
            <a:endParaRPr sz="2700"/>
          </a:p>
          <a:p>
            <a:pPr defTabSz="850391">
              <a:lnSpc>
                <a:spcPct val="100000"/>
              </a:lnSpc>
              <a:defRPr b="1" i="1">
                <a:solidFill>
                  <a:srgbClr val="102C53"/>
                </a:solidFill>
              </a:defRPr>
            </a:pPr>
            <a:endParaRPr sz="2700"/>
          </a:p>
          <a:p>
            <a:pPr defTabSz="850391">
              <a:lnSpc>
                <a:spcPct val="100000"/>
              </a:lnSpc>
              <a:defRPr sz="1800" b="1" i="1">
                <a:solidFill>
                  <a:srgbClr val="102C53"/>
                </a:solidFill>
              </a:defRPr>
            </a:pPr>
            <a:r>
              <a:t>The 1944 Chicago Convention and the Future Governance of Outer Space</a:t>
            </a:r>
          </a:p>
          <a:p>
            <a:pPr defTabSz="850391">
              <a:lnSpc>
                <a:spcPct val="100000"/>
              </a:lnSpc>
              <a:defRPr sz="1800" b="1" i="1">
                <a:solidFill>
                  <a:srgbClr val="102C53"/>
                </a:solidFill>
              </a:defRPr>
            </a:pPr>
            <a:endParaRPr/>
          </a:p>
          <a:p>
            <a:pPr defTabSz="850391">
              <a:lnSpc>
                <a:spcPct val="100000"/>
              </a:lnSpc>
              <a:defRPr sz="1800" b="1" i="1">
                <a:solidFill>
                  <a:srgbClr val="102C53"/>
                </a:solidFill>
              </a:defRPr>
            </a:pPr>
            <a:endParaRPr/>
          </a:p>
          <a:p>
            <a:pPr defTabSz="850391">
              <a:lnSpc>
                <a:spcPct val="100000"/>
              </a:lnSpc>
              <a:defRPr sz="1800" b="1">
                <a:solidFill>
                  <a:srgbClr val="102C53"/>
                </a:solidFill>
              </a:defRPr>
            </a:pPr>
            <a:r>
              <a:t>CONTENTS:</a:t>
            </a:r>
          </a:p>
        </p:txBody>
      </p:sp>
      <p:sp>
        <p:nvSpPr>
          <p:cNvPr id="548" name="Segnaposto testo 8"/>
          <p:cNvSpPr>
            <a:spLocks noGrp="1"/>
          </p:cNvSpPr>
          <p:nvPr>
            <p:ph type="body" idx="21"/>
          </p:nvPr>
        </p:nvSpPr>
        <p:spPr>
          <a:xfrm>
            <a:off x="3188216" y="1611617"/>
            <a:ext cx="8640762" cy="473728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ormAutofit lnSpcReduction="10000"/>
          </a:bodyPr>
          <a:lstStyle/>
          <a:p>
            <a:pPr marL="0" indent="0" defTabSz="804672">
              <a:buSzTx/>
              <a:buNone/>
              <a:defRPr sz="1200"/>
            </a:pPr>
            <a:r>
              <a:t>01 WHERE WE COME FROM</a:t>
            </a:r>
          </a:p>
          <a:p>
            <a:pPr marL="0" indent="0" defTabSz="804672">
              <a:buSzTx/>
              <a:buNone/>
              <a:defRPr sz="1200"/>
            </a:pPr>
            <a:r>
              <a:t> - Introduction</a:t>
            </a:r>
          </a:p>
          <a:p>
            <a:pPr marL="0" indent="0" defTabSz="804672">
              <a:buSzTx/>
              <a:buNone/>
              <a:defRPr sz="1200"/>
            </a:pPr>
            <a:r>
              <a:t> - Historical context</a:t>
            </a:r>
          </a:p>
          <a:p>
            <a:pPr marL="0" indent="0" defTabSz="804672">
              <a:buSzTx/>
              <a:buNone/>
              <a:defRPr sz="1200"/>
            </a:pPr>
            <a:r>
              <a:t> - The Chicago Convention</a:t>
            </a:r>
          </a:p>
          <a:p>
            <a:pPr marL="0" indent="0" defTabSz="804672">
              <a:buSzTx/>
              <a:buNone/>
              <a:defRPr sz="1200"/>
            </a:pPr>
            <a:r>
              <a:t> - The role of ICAO</a:t>
            </a:r>
          </a:p>
          <a:p>
            <a:pPr marL="0" indent="0" defTabSz="804672">
              <a:buSzTx/>
              <a:buNone/>
              <a:defRPr sz="1200"/>
            </a:pPr>
            <a:endParaRPr/>
          </a:p>
          <a:p>
            <a:pPr marL="0" indent="0" defTabSz="804672">
              <a:buSzTx/>
              <a:buNone/>
              <a:defRPr sz="1200"/>
            </a:pPr>
            <a:r>
              <a:t>02 WHERE WE ARE</a:t>
            </a:r>
          </a:p>
          <a:p>
            <a:pPr marL="0" indent="0" defTabSz="804672">
              <a:buSzTx/>
              <a:buNone/>
              <a:defRPr sz="1200"/>
            </a:pPr>
            <a:r>
              <a:t> - The current Space environment</a:t>
            </a:r>
          </a:p>
          <a:p>
            <a:pPr marL="0" indent="0" defTabSz="804672">
              <a:buSzTx/>
              <a:buNone/>
              <a:defRPr sz="1200"/>
            </a:pPr>
            <a:r>
              <a:t> - Why Aviation and Space are different</a:t>
            </a:r>
          </a:p>
          <a:p>
            <a:pPr marL="0" indent="0" defTabSz="804672">
              <a:buSzTx/>
              <a:buNone/>
              <a:defRPr sz="1200"/>
            </a:pPr>
            <a:r>
              <a:t> - Space Traffic Management</a:t>
            </a:r>
          </a:p>
          <a:p>
            <a:pPr marL="0" indent="0" defTabSz="804672">
              <a:buSzTx/>
              <a:buNone/>
              <a:defRPr sz="1200"/>
            </a:pPr>
            <a:r>
              <a:t> - Governance challenges</a:t>
            </a:r>
          </a:p>
          <a:p>
            <a:pPr marL="0" indent="0" defTabSz="804672">
              <a:buSzTx/>
              <a:buNone/>
              <a:defRPr sz="1200"/>
            </a:pPr>
            <a:endParaRPr/>
          </a:p>
          <a:p>
            <a:pPr marL="0" indent="0" defTabSz="804672">
              <a:buSzTx/>
              <a:buNone/>
              <a:defRPr sz="1200"/>
            </a:pPr>
            <a:r>
              <a:t>03 WHAT HAS BEEN DONE</a:t>
            </a:r>
          </a:p>
          <a:p>
            <a:pPr marL="0" indent="0" defTabSz="804672">
              <a:buSzTx/>
              <a:buNone/>
              <a:defRPr sz="1200"/>
            </a:pPr>
            <a:r>
              <a:t> - EU Space Act</a:t>
            </a:r>
          </a:p>
          <a:p>
            <a:pPr marL="0" indent="0" defTabSz="804672">
              <a:buSzTx/>
              <a:buNone/>
              <a:defRPr sz="1200"/>
            </a:pPr>
            <a:r>
              <a:t> - Italian Space Law</a:t>
            </a:r>
          </a:p>
          <a:p>
            <a:pPr marL="0" indent="0" defTabSz="804672">
              <a:buSzTx/>
              <a:buNone/>
              <a:defRPr sz="1200"/>
            </a:pPr>
            <a:r>
              <a:t> - EU Act &amp; Italian Law vs. Chicago Convention</a:t>
            </a:r>
          </a:p>
          <a:p>
            <a:pPr marL="0" indent="0" defTabSz="804672">
              <a:buSzTx/>
              <a:buNone/>
              <a:defRPr sz="1200"/>
            </a:pPr>
            <a:r>
              <a:t> - Writing rules vs. establishing Institutions</a:t>
            </a:r>
          </a:p>
          <a:p>
            <a:pPr marL="0" indent="0" defTabSz="804672">
              <a:buSzTx/>
              <a:buNone/>
              <a:defRPr sz="1200"/>
            </a:pPr>
            <a:endParaRPr/>
          </a:p>
          <a:p>
            <a:pPr marL="0" indent="0" defTabSz="804672">
              <a:buSzTx/>
              <a:buNone/>
              <a:defRPr sz="1200"/>
            </a:pPr>
            <a:r>
              <a:t>04 WHAT HAS NOT YET BEEN DONE</a:t>
            </a:r>
          </a:p>
          <a:p>
            <a:pPr marL="0" indent="0" defTabSz="804672">
              <a:buSzTx/>
              <a:buNone/>
              <a:defRPr sz="1200"/>
            </a:pPr>
            <a:r>
              <a:t> - Lesson from Chicago Convention</a:t>
            </a:r>
          </a:p>
          <a:p>
            <a:pPr marL="0" indent="0" defTabSz="804672">
              <a:buSzTx/>
              <a:buNone/>
              <a:defRPr sz="1200"/>
            </a:pPr>
            <a:r>
              <a:t> - A future Space Governance System</a:t>
            </a:r>
          </a:p>
          <a:p>
            <a:pPr marL="0" indent="0" defTabSz="804672">
              <a:buSzTx/>
              <a:buNone/>
              <a:defRPr sz="1200"/>
            </a:pPr>
            <a:r>
              <a:t> - Conclusion</a:t>
            </a:r>
          </a:p>
        </p:txBody>
      </p:sp>
      <p:pic>
        <p:nvPicPr>
          <p:cNvPr id="549" name="Elemento grafico 2" descr="Elemento grafico 2"/>
          <p:cNvPicPr>
            <a:picLocks noChangeAspect="1"/>
          </p:cNvPicPr>
          <p:nvPr/>
        </p:nvPicPr>
        <p:blipFill>
          <a:blip r:embed="rId2"/>
          <a:stretch>
            <a:fillRect/>
          </a:stretch>
        </p:blipFill>
        <p:spPr>
          <a:xfrm>
            <a:off x="537561" y="558881"/>
            <a:ext cx="5472001" cy="684001"/>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Titolo 1"/>
          <p:cNvSpPr txBox="1">
            <a:spLocks noGrp="1"/>
          </p:cNvSpPr>
          <p:nvPr>
            <p:ph type="title"/>
          </p:nvPr>
        </p:nvSpPr>
        <p:spPr>
          <a:xfrm>
            <a:off x="3216276" y="1418313"/>
            <a:ext cx="8640765" cy="1299010"/>
          </a:xfrm>
          <a:prstGeom prst="rect">
            <a:avLst/>
          </a:prstGeom>
        </p:spPr>
        <p:txBody>
          <a:bodyPr/>
          <a:lstStyle>
            <a:lvl1pPr>
              <a:defRPr sz="3200"/>
            </a:lvl1pPr>
          </a:lstStyle>
          <a:p>
            <a:r>
              <a:t>What has not yet been done</a:t>
            </a:r>
          </a:p>
        </p:txBody>
      </p:sp>
      <p:sp>
        <p:nvSpPr>
          <p:cNvPr id="709" name="Segnaposto testo 2"/>
          <p:cNvSpPr txBox="1">
            <a:spLocks noGrp="1"/>
          </p:cNvSpPr>
          <p:nvPr>
            <p:ph type="body" sz="quarter" idx="1"/>
          </p:nvPr>
        </p:nvSpPr>
        <p:spPr>
          <a:xfrm>
            <a:off x="8765929" y="3961598"/>
            <a:ext cx="3091134" cy="2359051"/>
          </a:xfrm>
          <a:prstGeom prst="rect">
            <a:avLst/>
          </a:prstGeom>
        </p:spPr>
        <p:txBody>
          <a:bodyPr/>
          <a:lstStyle/>
          <a:p>
            <a:r>
              <a:t>04</a:t>
            </a:r>
          </a:p>
        </p:txBody>
      </p:sp>
      <p:pic>
        <p:nvPicPr>
          <p:cNvPr id="710" name="Elemento grafico 2" descr="Elemento grafico 2"/>
          <p:cNvPicPr>
            <a:picLocks noChangeAspect="1"/>
          </p:cNvPicPr>
          <p:nvPr/>
        </p:nvPicPr>
        <p:blipFill>
          <a:blip r:embed="rId2"/>
          <a:stretch>
            <a:fillRect/>
          </a:stretch>
        </p:blipFill>
        <p:spPr>
          <a:xfrm>
            <a:off x="537561" y="558881"/>
            <a:ext cx="5472001" cy="684001"/>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Doppio clic per modificare"/>
          <p:cNvSpPr txBox="1">
            <a:spLocks noGrp="1"/>
          </p:cNvSpPr>
          <p:nvPr>
            <p:ph type="title"/>
          </p:nvPr>
        </p:nvSpPr>
        <p:spPr>
          <a:xfrm>
            <a:off x="334964" y="808075"/>
            <a:ext cx="8640000" cy="840085"/>
          </a:xfrm>
          <a:prstGeom prst="rect">
            <a:avLst/>
          </a:prstGeom>
        </p:spPr>
        <p:txBody>
          <a:bodyPr/>
          <a:lstStyle/>
          <a:p>
            <a:endParaRPr/>
          </a:p>
        </p:txBody>
      </p:sp>
      <p:sp>
        <p:nvSpPr>
          <p:cNvPr id="713" name="Doppio clic per modificare"/>
          <p:cNvSpPr txBox="1">
            <a:spLocks noGrp="1"/>
          </p:cNvSpPr>
          <p:nvPr>
            <p:ph type="body" idx="1"/>
          </p:nvPr>
        </p:nvSpPr>
        <p:spPr>
          <a:xfrm>
            <a:off x="334963" y="2060577"/>
            <a:ext cx="8640000" cy="4429125"/>
          </a:xfrm>
          <a:prstGeom prst="rect">
            <a:avLst/>
          </a:prstGeom>
        </p:spPr>
        <p:txBody>
          <a:bodyPr/>
          <a:lstStyle/>
          <a:p>
            <a:endParaRPr/>
          </a:p>
        </p:txBody>
      </p:sp>
      <p:sp>
        <p:nvSpPr>
          <p:cNvPr id="714" name="Segnaposto piè di pagina 3"/>
          <p:cNvSpPr txBox="1"/>
          <p:nvPr/>
        </p:nvSpPr>
        <p:spPr>
          <a:xfrm>
            <a:off x="3216273" y="297085"/>
            <a:ext cx="7598266"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spc="50">
                <a:solidFill>
                  <a:srgbClr val="595959"/>
                </a:solidFill>
                <a:latin typeface="Manrope"/>
                <a:ea typeface="Manrope"/>
                <a:cs typeface="Manrope"/>
                <a:sym typeface="Manrope"/>
              </a:defRPr>
            </a:lvl1pPr>
          </a:lstStyle>
          <a:p>
            <a:r>
              <a:t>Dipartimento di Scienze e Tecnologie Aerospaziali</a:t>
            </a:r>
          </a:p>
        </p:txBody>
      </p:sp>
      <p:sp>
        <p:nvSpPr>
          <p:cNvPr id="715" name="Segnaposto data 2"/>
          <p:cNvSpPr txBox="1"/>
          <p:nvPr/>
        </p:nvSpPr>
        <p:spPr>
          <a:xfrm>
            <a:off x="334963" y="297085"/>
            <a:ext cx="238330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b="1" spc="50">
                <a:solidFill>
                  <a:srgbClr val="595959"/>
                </a:solidFill>
                <a:latin typeface="Manrope"/>
                <a:ea typeface="Manrope"/>
                <a:cs typeface="Manrope"/>
                <a:sym typeface="Manrope"/>
              </a:defRPr>
            </a:lvl1pPr>
          </a:lstStyle>
          <a:p>
            <a:r>
              <a:t>POLITECNICO DI MILANO</a:t>
            </a:r>
          </a:p>
        </p:txBody>
      </p:sp>
      <p:sp>
        <p:nvSpPr>
          <p:cNvPr id="716" name="Lessons from Chicago Convention"/>
          <p:cNvSpPr txBox="1"/>
          <p:nvPr/>
        </p:nvSpPr>
        <p:spPr>
          <a:xfrm>
            <a:off x="280175" y="874037"/>
            <a:ext cx="9437836" cy="769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lgn="ctr" defTabSz="438911">
              <a:defRPr sz="4400" b="1">
                <a:solidFill>
                  <a:srgbClr val="005493"/>
                </a:solidFill>
                <a:latin typeface="Arial"/>
                <a:ea typeface="Arial"/>
                <a:cs typeface="Arial"/>
                <a:sym typeface="Arial"/>
              </a:defRPr>
            </a:lvl1pPr>
          </a:lstStyle>
          <a:p>
            <a:r>
              <a:t>Lessons from Chicago Convention</a:t>
            </a:r>
          </a:p>
        </p:txBody>
      </p:sp>
      <p:sp>
        <p:nvSpPr>
          <p:cNvPr id="717" name="Global systems require global rules.…"/>
          <p:cNvSpPr txBox="1"/>
          <p:nvPr/>
        </p:nvSpPr>
        <p:spPr>
          <a:xfrm>
            <a:off x="355188" y="2060577"/>
            <a:ext cx="7480570" cy="244425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marL="342900" indent="-342900" defTabSz="457200">
              <a:spcBef>
                <a:spcPts val="500"/>
              </a:spcBef>
              <a:buSzPct val="100000"/>
              <a:buFont typeface="Arial"/>
              <a:buChar char="•"/>
              <a:defRPr sz="2200" b="1">
                <a:solidFill>
                  <a:srgbClr val="005493"/>
                </a:solidFill>
                <a:latin typeface="Arial"/>
                <a:ea typeface="Arial"/>
                <a:cs typeface="Arial"/>
                <a:sym typeface="Arial"/>
              </a:defRPr>
            </a:pPr>
            <a:r>
              <a:rPr sz="2200"/>
              <a:t>Global systems require global rules.</a:t>
            </a:r>
          </a:p>
          <a:p>
            <a:pPr marL="342900" indent="-342900" defTabSz="457200">
              <a:spcBef>
                <a:spcPts val="500"/>
              </a:spcBef>
              <a:buSzPct val="100000"/>
              <a:buFont typeface="Arial"/>
              <a:buChar char="•"/>
              <a:defRPr sz="2200" b="1">
                <a:solidFill>
                  <a:srgbClr val="005493"/>
                </a:solidFill>
                <a:latin typeface="Arial"/>
                <a:ea typeface="Arial"/>
                <a:cs typeface="Arial"/>
                <a:sym typeface="Arial"/>
              </a:defRPr>
            </a:pPr>
            <a:r>
              <a:rPr sz="2200"/>
              <a:t>Standards reduce instability.</a:t>
            </a:r>
          </a:p>
          <a:p>
            <a:pPr marL="342900" indent="-342900" defTabSz="457200">
              <a:spcBef>
                <a:spcPts val="500"/>
              </a:spcBef>
              <a:buSzPct val="100000"/>
              <a:buFont typeface="Arial"/>
              <a:buChar char="•"/>
              <a:defRPr sz="2200" b="1">
                <a:solidFill>
                  <a:srgbClr val="005493"/>
                </a:solidFill>
                <a:latin typeface="Arial"/>
                <a:ea typeface="Arial"/>
                <a:cs typeface="Arial"/>
                <a:sym typeface="Arial"/>
              </a:defRPr>
            </a:pPr>
            <a:r>
              <a:rPr sz="2200"/>
              <a:t>Institutions create trust.</a:t>
            </a:r>
          </a:p>
          <a:p>
            <a:pPr marL="342900" indent="-342900" defTabSz="457200">
              <a:spcBef>
                <a:spcPts val="500"/>
              </a:spcBef>
              <a:buSzPct val="100000"/>
              <a:buFont typeface="Arial"/>
              <a:buChar char="•"/>
              <a:defRPr sz="2200" b="1">
                <a:solidFill>
                  <a:srgbClr val="005493"/>
                </a:solidFill>
                <a:latin typeface="Arial"/>
                <a:ea typeface="Arial"/>
                <a:cs typeface="Arial"/>
                <a:sym typeface="Arial"/>
              </a:defRPr>
            </a:pPr>
            <a:r>
              <a:rPr sz="2200"/>
              <a:t>Rules must arrive before crisis.</a:t>
            </a:r>
          </a:p>
          <a:p>
            <a:pPr marL="342900" indent="-342900" defTabSz="457200">
              <a:spcBef>
                <a:spcPts val="500"/>
              </a:spcBef>
              <a:buSzPct val="100000"/>
              <a:buFont typeface="Arial"/>
              <a:buChar char="•"/>
              <a:defRPr sz="2200" b="1">
                <a:solidFill>
                  <a:srgbClr val="005493"/>
                </a:solidFill>
                <a:latin typeface="Arial"/>
                <a:ea typeface="Arial"/>
                <a:cs typeface="Arial"/>
                <a:sym typeface="Arial"/>
              </a:defRPr>
            </a:pPr>
            <a:r>
              <a:rPr sz="2200"/>
              <a:t>Technical cooperation can reduce political tensions.</a:t>
            </a:r>
          </a:p>
          <a:p>
            <a:pPr marL="342900" indent="-342900" defTabSz="457200">
              <a:spcBef>
                <a:spcPts val="500"/>
              </a:spcBef>
              <a:buSzPct val="100000"/>
              <a:buFont typeface="Arial"/>
              <a:buChar char="•"/>
              <a:defRPr sz="2200" b="1">
                <a:solidFill>
                  <a:srgbClr val="005493"/>
                </a:solidFill>
                <a:latin typeface="Arial"/>
                <a:ea typeface="Arial"/>
                <a:cs typeface="Arial"/>
                <a:sym typeface="Arial"/>
              </a:defRPr>
            </a:pPr>
            <a:r>
              <a:rPr sz="2200"/>
              <a:t>Governance enables growth.</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Doppio clic per modificare"/>
          <p:cNvSpPr txBox="1">
            <a:spLocks noGrp="1"/>
          </p:cNvSpPr>
          <p:nvPr>
            <p:ph type="title"/>
          </p:nvPr>
        </p:nvSpPr>
        <p:spPr>
          <a:xfrm>
            <a:off x="334964" y="808075"/>
            <a:ext cx="8640000" cy="840085"/>
          </a:xfrm>
          <a:prstGeom prst="rect">
            <a:avLst/>
          </a:prstGeom>
        </p:spPr>
        <p:txBody>
          <a:bodyPr/>
          <a:lstStyle/>
          <a:p>
            <a:endParaRPr/>
          </a:p>
        </p:txBody>
      </p:sp>
      <p:sp>
        <p:nvSpPr>
          <p:cNvPr id="720" name="Doppio clic per modificare"/>
          <p:cNvSpPr txBox="1">
            <a:spLocks noGrp="1"/>
          </p:cNvSpPr>
          <p:nvPr>
            <p:ph type="body" idx="1"/>
          </p:nvPr>
        </p:nvSpPr>
        <p:spPr>
          <a:xfrm>
            <a:off x="334963" y="2060577"/>
            <a:ext cx="8640000" cy="4429125"/>
          </a:xfrm>
          <a:prstGeom prst="rect">
            <a:avLst/>
          </a:prstGeom>
        </p:spPr>
        <p:txBody>
          <a:bodyPr/>
          <a:lstStyle/>
          <a:p>
            <a:endParaRPr/>
          </a:p>
        </p:txBody>
      </p:sp>
      <p:sp>
        <p:nvSpPr>
          <p:cNvPr id="721" name="Segnaposto piè di pagina 3"/>
          <p:cNvSpPr txBox="1"/>
          <p:nvPr/>
        </p:nvSpPr>
        <p:spPr>
          <a:xfrm>
            <a:off x="3216273" y="297085"/>
            <a:ext cx="7598266"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spc="50">
                <a:solidFill>
                  <a:srgbClr val="595959"/>
                </a:solidFill>
                <a:latin typeface="Manrope"/>
                <a:ea typeface="Manrope"/>
                <a:cs typeface="Manrope"/>
                <a:sym typeface="Manrope"/>
              </a:defRPr>
            </a:lvl1pPr>
          </a:lstStyle>
          <a:p>
            <a:r>
              <a:t>Dipartimento di Scienze e Tecnologie Aerospaziali</a:t>
            </a:r>
          </a:p>
        </p:txBody>
      </p:sp>
      <p:sp>
        <p:nvSpPr>
          <p:cNvPr id="722" name="Segnaposto data 2"/>
          <p:cNvSpPr txBox="1"/>
          <p:nvPr/>
        </p:nvSpPr>
        <p:spPr>
          <a:xfrm>
            <a:off x="334963" y="297085"/>
            <a:ext cx="238330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b="1" spc="50">
                <a:solidFill>
                  <a:srgbClr val="595959"/>
                </a:solidFill>
                <a:latin typeface="Manrope"/>
                <a:ea typeface="Manrope"/>
                <a:cs typeface="Manrope"/>
                <a:sym typeface="Manrope"/>
              </a:defRPr>
            </a:lvl1pPr>
          </a:lstStyle>
          <a:p>
            <a:r>
              <a:t>POLITECNICO DI MILANO</a:t>
            </a:r>
          </a:p>
        </p:txBody>
      </p:sp>
      <p:sp>
        <p:nvSpPr>
          <p:cNvPr id="723" name="A future Space governance system"/>
          <p:cNvSpPr txBox="1"/>
          <p:nvPr/>
        </p:nvSpPr>
        <p:spPr>
          <a:xfrm>
            <a:off x="302631" y="874037"/>
            <a:ext cx="9505162" cy="769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lgn="ctr" defTabSz="429768">
              <a:defRPr sz="4400" b="1">
                <a:solidFill>
                  <a:srgbClr val="005493"/>
                </a:solidFill>
                <a:latin typeface="Arial"/>
                <a:ea typeface="Arial"/>
                <a:cs typeface="Arial"/>
                <a:sym typeface="Arial"/>
              </a:defRPr>
            </a:lvl1pPr>
          </a:lstStyle>
          <a:p>
            <a:r>
              <a:t>A future Space governance system</a:t>
            </a:r>
          </a:p>
        </p:txBody>
      </p:sp>
      <p:sp>
        <p:nvSpPr>
          <p:cNvPr id="724" name="A global coordination framework for traffic management.…"/>
          <p:cNvSpPr txBox="1"/>
          <p:nvPr/>
        </p:nvSpPr>
        <p:spPr>
          <a:xfrm>
            <a:off x="330632" y="2060575"/>
            <a:ext cx="7355536" cy="37087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marL="342900" indent="-342900" defTabSz="457200">
              <a:spcBef>
                <a:spcPts val="400"/>
              </a:spcBef>
              <a:buSzPct val="100000"/>
              <a:buFont typeface="Arial"/>
              <a:buChar char="•"/>
              <a:defRPr sz="2000" b="1">
                <a:solidFill>
                  <a:srgbClr val="005493"/>
                </a:solidFill>
                <a:latin typeface="Arial"/>
                <a:ea typeface="Arial"/>
                <a:cs typeface="Arial"/>
                <a:sym typeface="Arial"/>
              </a:defRPr>
            </a:pPr>
            <a:r>
              <a:rPr sz="2000"/>
              <a:t>A global coordination framework for traffic management.</a:t>
            </a:r>
          </a:p>
          <a:p>
            <a:pPr marL="342900" indent="-342900" defTabSz="457200">
              <a:spcBef>
                <a:spcPts val="400"/>
              </a:spcBef>
              <a:buSzPct val="100000"/>
              <a:buFont typeface="Arial"/>
              <a:buChar char="•"/>
              <a:defRPr sz="2000" b="1">
                <a:solidFill>
                  <a:srgbClr val="005493"/>
                </a:solidFill>
                <a:latin typeface="Arial"/>
                <a:ea typeface="Arial"/>
                <a:cs typeface="Arial"/>
                <a:sym typeface="Arial"/>
              </a:defRPr>
            </a:pPr>
            <a:r>
              <a:rPr sz="2000"/>
              <a:t>Shared debris mitigation standards.</a:t>
            </a:r>
          </a:p>
          <a:p>
            <a:pPr marL="342900" indent="-342900" defTabSz="457200">
              <a:spcBef>
                <a:spcPts val="400"/>
              </a:spcBef>
              <a:buSzPct val="100000"/>
              <a:buFont typeface="Arial"/>
              <a:buChar char="•"/>
              <a:defRPr sz="2000" b="1">
                <a:solidFill>
                  <a:srgbClr val="005493"/>
                </a:solidFill>
                <a:latin typeface="Arial"/>
                <a:ea typeface="Arial"/>
                <a:cs typeface="Arial"/>
                <a:sym typeface="Arial"/>
              </a:defRPr>
            </a:pPr>
            <a:r>
              <a:rPr sz="2000"/>
              <a:t>Rules for responsible behavior in orbit.</a:t>
            </a:r>
          </a:p>
          <a:p>
            <a:pPr marL="342900" indent="-342900" defTabSz="457200">
              <a:spcBef>
                <a:spcPts val="400"/>
              </a:spcBef>
              <a:buSzPct val="100000"/>
              <a:buFont typeface="Arial"/>
              <a:buChar char="•"/>
              <a:defRPr sz="2000" b="1">
                <a:solidFill>
                  <a:srgbClr val="005493"/>
                </a:solidFill>
                <a:latin typeface="Arial"/>
                <a:ea typeface="Arial"/>
                <a:cs typeface="Arial"/>
                <a:sym typeface="Arial"/>
              </a:defRPr>
            </a:pPr>
            <a:r>
              <a:rPr sz="2000"/>
              <a:t>Mechanisms for transparency and crisis prevention.</a:t>
            </a:r>
          </a:p>
          <a:p>
            <a:pPr marL="342900" indent="-342900" defTabSz="457200">
              <a:spcBef>
                <a:spcPts val="500"/>
              </a:spcBef>
              <a:buSzPct val="100000"/>
              <a:buFont typeface="Arial"/>
              <a:buChar char="•"/>
              <a:defRPr sz="2000" b="1">
                <a:solidFill>
                  <a:srgbClr val="005493"/>
                </a:solidFill>
                <a:latin typeface="Arial"/>
                <a:ea typeface="Arial"/>
                <a:cs typeface="Arial"/>
                <a:sym typeface="Arial"/>
              </a:defRPr>
            </a:pPr>
            <a:endParaRPr sz="2000"/>
          </a:p>
          <a:p>
            <a:pPr defTabSz="457200">
              <a:spcBef>
                <a:spcPts val="500"/>
              </a:spcBef>
              <a:defRPr sz="2000" b="1">
                <a:solidFill>
                  <a:srgbClr val="005493"/>
                </a:solidFill>
                <a:latin typeface="Arial"/>
                <a:ea typeface="Arial"/>
                <a:cs typeface="Arial"/>
                <a:sym typeface="Arial"/>
              </a:defRPr>
            </a:pPr>
            <a:r>
              <a:rPr sz="2000"/>
              <a:t>ICAO for Space?</a:t>
            </a:r>
          </a:p>
          <a:p>
            <a:pPr marL="342900" indent="-342900" defTabSz="457200">
              <a:spcBef>
                <a:spcPts val="500"/>
              </a:spcBef>
              <a:buSzPct val="100000"/>
              <a:buFont typeface="Arial"/>
              <a:buChar char="•"/>
              <a:defRPr sz="2000" b="1">
                <a:solidFill>
                  <a:srgbClr val="005493"/>
                </a:solidFill>
                <a:latin typeface="Arial"/>
                <a:ea typeface="Arial"/>
                <a:cs typeface="Arial"/>
                <a:sym typeface="Arial"/>
              </a:defRPr>
            </a:pPr>
            <a:r>
              <a:rPr sz="2000"/>
              <a:t>Global orbital coordination center.</a:t>
            </a:r>
          </a:p>
          <a:p>
            <a:pPr marL="342900" indent="-342900" defTabSz="457200">
              <a:spcBef>
                <a:spcPts val="500"/>
              </a:spcBef>
              <a:buSzPct val="100000"/>
              <a:buFont typeface="Arial"/>
              <a:buChar char="•"/>
              <a:defRPr sz="2000" b="1">
                <a:solidFill>
                  <a:srgbClr val="005493"/>
                </a:solidFill>
                <a:latin typeface="Arial"/>
                <a:ea typeface="Arial"/>
                <a:cs typeface="Arial"/>
                <a:sym typeface="Arial"/>
              </a:defRPr>
            </a:pPr>
            <a:r>
              <a:rPr sz="2000"/>
              <a:t>Common rules for autonomous spacecraft.</a:t>
            </a:r>
          </a:p>
          <a:p>
            <a:pPr marL="342900" indent="-342900" defTabSz="457200">
              <a:spcBef>
                <a:spcPts val="500"/>
              </a:spcBef>
              <a:buSzPct val="100000"/>
              <a:buFont typeface="Arial"/>
              <a:buChar char="•"/>
              <a:defRPr sz="2000" b="1">
                <a:solidFill>
                  <a:srgbClr val="005493"/>
                </a:solidFill>
                <a:latin typeface="Arial"/>
                <a:ea typeface="Arial"/>
                <a:cs typeface="Arial"/>
                <a:sym typeface="Arial"/>
              </a:defRPr>
            </a:pPr>
            <a:r>
              <a:rPr sz="2000"/>
              <a:t>Emergency protocols in orbit.</a:t>
            </a:r>
          </a:p>
          <a:p>
            <a:pPr marL="342900" indent="-342900" defTabSz="457200">
              <a:spcBef>
                <a:spcPts val="500"/>
              </a:spcBef>
              <a:buSzPct val="100000"/>
              <a:buFont typeface="Arial"/>
              <a:buChar char="•"/>
              <a:defRPr sz="2000" b="1">
                <a:solidFill>
                  <a:srgbClr val="005493"/>
                </a:solidFill>
                <a:latin typeface="Arial"/>
                <a:ea typeface="Arial"/>
                <a:cs typeface="Arial"/>
                <a:sym typeface="Arial"/>
              </a:defRPr>
            </a:pPr>
            <a:r>
              <a:rPr sz="2000"/>
              <a:t>Shared responsibility for sustainability.</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Doppio clic per modificare"/>
          <p:cNvSpPr txBox="1">
            <a:spLocks noGrp="1"/>
          </p:cNvSpPr>
          <p:nvPr>
            <p:ph type="title"/>
          </p:nvPr>
        </p:nvSpPr>
        <p:spPr>
          <a:xfrm>
            <a:off x="334964" y="808075"/>
            <a:ext cx="8640000" cy="840085"/>
          </a:xfrm>
          <a:prstGeom prst="rect">
            <a:avLst/>
          </a:prstGeom>
        </p:spPr>
        <p:txBody>
          <a:bodyPr/>
          <a:lstStyle/>
          <a:p>
            <a:endParaRPr/>
          </a:p>
        </p:txBody>
      </p:sp>
      <p:sp>
        <p:nvSpPr>
          <p:cNvPr id="727" name="Doppio clic per modificare"/>
          <p:cNvSpPr txBox="1">
            <a:spLocks noGrp="1"/>
          </p:cNvSpPr>
          <p:nvPr>
            <p:ph type="body" idx="1"/>
          </p:nvPr>
        </p:nvSpPr>
        <p:spPr>
          <a:xfrm>
            <a:off x="334963" y="2060577"/>
            <a:ext cx="8640000" cy="4429125"/>
          </a:xfrm>
          <a:prstGeom prst="rect">
            <a:avLst/>
          </a:prstGeom>
        </p:spPr>
        <p:txBody>
          <a:bodyPr/>
          <a:lstStyle/>
          <a:p>
            <a:endParaRPr/>
          </a:p>
        </p:txBody>
      </p:sp>
      <p:sp>
        <p:nvSpPr>
          <p:cNvPr id="728" name="Segnaposto piè di pagina 3"/>
          <p:cNvSpPr txBox="1"/>
          <p:nvPr/>
        </p:nvSpPr>
        <p:spPr>
          <a:xfrm>
            <a:off x="3216273" y="297085"/>
            <a:ext cx="7598266"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spc="50">
                <a:solidFill>
                  <a:srgbClr val="595959"/>
                </a:solidFill>
                <a:latin typeface="Manrope"/>
                <a:ea typeface="Manrope"/>
                <a:cs typeface="Manrope"/>
                <a:sym typeface="Manrope"/>
              </a:defRPr>
            </a:lvl1pPr>
          </a:lstStyle>
          <a:p>
            <a:r>
              <a:t>Dipartimento di Scienze e Tecnologie Aerospaziali</a:t>
            </a:r>
          </a:p>
        </p:txBody>
      </p:sp>
      <p:sp>
        <p:nvSpPr>
          <p:cNvPr id="729" name="Segnaposto data 2"/>
          <p:cNvSpPr txBox="1"/>
          <p:nvPr/>
        </p:nvSpPr>
        <p:spPr>
          <a:xfrm>
            <a:off x="334963" y="297085"/>
            <a:ext cx="238330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b="1" spc="50">
                <a:solidFill>
                  <a:srgbClr val="595959"/>
                </a:solidFill>
                <a:latin typeface="Manrope"/>
                <a:ea typeface="Manrope"/>
                <a:cs typeface="Manrope"/>
                <a:sym typeface="Manrope"/>
              </a:defRPr>
            </a:lvl1pPr>
          </a:lstStyle>
          <a:p>
            <a:r>
              <a:t>POLITECNICO DI MILANO</a:t>
            </a:r>
          </a:p>
        </p:txBody>
      </p:sp>
      <p:sp>
        <p:nvSpPr>
          <p:cNvPr id="730" name="Conclusion"/>
          <p:cNvSpPr txBox="1"/>
          <p:nvPr/>
        </p:nvSpPr>
        <p:spPr>
          <a:xfrm>
            <a:off x="318413" y="874037"/>
            <a:ext cx="3165285" cy="769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lgn="ctr" defTabSz="457200">
              <a:defRPr sz="4400" b="1">
                <a:solidFill>
                  <a:srgbClr val="005493"/>
                </a:solidFill>
                <a:latin typeface="Arial"/>
                <a:ea typeface="Arial"/>
                <a:cs typeface="Arial"/>
                <a:sym typeface="Arial"/>
              </a:defRPr>
            </a:lvl1pPr>
          </a:lstStyle>
          <a:p>
            <a:r>
              <a:t>Conclusion</a:t>
            </a:r>
          </a:p>
        </p:txBody>
      </p:sp>
      <p:sp>
        <p:nvSpPr>
          <p:cNvPr id="731" name="The Chicago Convention:…"/>
          <p:cNvSpPr txBox="1"/>
          <p:nvPr/>
        </p:nvSpPr>
        <p:spPr>
          <a:xfrm>
            <a:off x="299186" y="1760515"/>
            <a:ext cx="8711559" cy="493981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defTabSz="457200">
              <a:spcBef>
                <a:spcPts val="400"/>
              </a:spcBef>
              <a:defRPr sz="2000" b="1">
                <a:solidFill>
                  <a:srgbClr val="005493"/>
                </a:solidFill>
                <a:latin typeface="Arial"/>
                <a:ea typeface="Arial"/>
                <a:cs typeface="Arial"/>
                <a:sym typeface="Arial"/>
              </a:defRPr>
            </a:pPr>
            <a:r>
              <a:rPr sz="2000"/>
              <a:t>History suggests regulation works best before systems become unmanageable.</a:t>
            </a:r>
          </a:p>
          <a:p>
            <a:pPr defTabSz="457200">
              <a:spcBef>
                <a:spcPts val="400"/>
              </a:spcBef>
              <a:defRPr sz="2000" b="1">
                <a:solidFill>
                  <a:srgbClr val="005493"/>
                </a:solidFill>
                <a:latin typeface="Arial"/>
                <a:ea typeface="Arial"/>
                <a:cs typeface="Arial"/>
                <a:sym typeface="Arial"/>
              </a:defRPr>
            </a:pPr>
            <a:endParaRPr sz="2000"/>
          </a:p>
          <a:p>
            <a:pPr defTabSz="457200">
              <a:spcBef>
                <a:spcPts val="400"/>
              </a:spcBef>
              <a:defRPr sz="2000" b="1">
                <a:solidFill>
                  <a:srgbClr val="005493"/>
                </a:solidFill>
                <a:latin typeface="Arial"/>
                <a:ea typeface="Arial"/>
                <a:cs typeface="Arial"/>
                <a:sym typeface="Arial"/>
              </a:defRPr>
            </a:pPr>
            <a:r>
              <a:rPr sz="2000"/>
              <a:t>The Chicago Convention:</a:t>
            </a:r>
          </a:p>
          <a:p>
            <a:pPr marL="200526" indent="-200526" defTabSz="457200">
              <a:spcBef>
                <a:spcPts val="400"/>
              </a:spcBef>
              <a:buSzPct val="100000"/>
              <a:buChar char="•"/>
              <a:defRPr sz="2000" b="1">
                <a:solidFill>
                  <a:srgbClr val="005493"/>
                </a:solidFill>
                <a:latin typeface="Arial"/>
                <a:ea typeface="Arial"/>
                <a:cs typeface="Arial"/>
                <a:sym typeface="Arial"/>
              </a:defRPr>
            </a:pPr>
            <a:r>
              <a:rPr sz="2000"/>
              <a:t>transformed aviation governance.</a:t>
            </a:r>
          </a:p>
          <a:p>
            <a:pPr marL="200526" indent="-200526" defTabSz="457200">
              <a:spcBef>
                <a:spcPts val="400"/>
              </a:spcBef>
              <a:buSzPct val="100000"/>
              <a:buChar char="•"/>
              <a:defRPr sz="2000" b="1">
                <a:solidFill>
                  <a:srgbClr val="005493"/>
                </a:solidFill>
                <a:latin typeface="Arial"/>
                <a:ea typeface="Arial"/>
                <a:cs typeface="Arial"/>
                <a:sym typeface="Arial"/>
              </a:defRPr>
            </a:pPr>
            <a:r>
              <a:rPr sz="2000"/>
              <a:t>transformed competition into cooperation.</a:t>
            </a:r>
          </a:p>
          <a:p>
            <a:pPr defTabSz="457200">
              <a:spcBef>
                <a:spcPts val="400"/>
              </a:spcBef>
              <a:defRPr sz="2000" b="1">
                <a:solidFill>
                  <a:srgbClr val="005493"/>
                </a:solidFill>
                <a:latin typeface="Arial"/>
                <a:ea typeface="Arial"/>
                <a:cs typeface="Arial"/>
                <a:sym typeface="Arial"/>
              </a:defRPr>
            </a:pPr>
            <a:endParaRPr sz="2000"/>
          </a:p>
          <a:p>
            <a:pPr defTabSz="457200">
              <a:spcBef>
                <a:spcPts val="400"/>
              </a:spcBef>
              <a:defRPr sz="2000" b="1">
                <a:solidFill>
                  <a:srgbClr val="005493"/>
                </a:solidFill>
                <a:latin typeface="Arial"/>
                <a:ea typeface="Arial"/>
                <a:cs typeface="Arial"/>
                <a:sym typeface="Arial"/>
              </a:defRPr>
            </a:pPr>
            <a:r>
              <a:rPr sz="2000"/>
              <a:t>Space governance:</a:t>
            </a:r>
          </a:p>
          <a:p>
            <a:pPr marL="200526" indent="-200526" defTabSz="457200">
              <a:spcBef>
                <a:spcPts val="400"/>
              </a:spcBef>
              <a:buSzPct val="100000"/>
              <a:buChar char="•"/>
              <a:defRPr sz="2000" b="1">
                <a:solidFill>
                  <a:srgbClr val="005493"/>
                </a:solidFill>
                <a:latin typeface="Arial"/>
                <a:ea typeface="Arial"/>
                <a:cs typeface="Arial"/>
                <a:sym typeface="Arial"/>
              </a:defRPr>
            </a:pPr>
            <a:r>
              <a:rPr sz="2000"/>
              <a:t>now faces a comparable historical moment.</a:t>
            </a:r>
          </a:p>
          <a:p>
            <a:pPr marL="200526" indent="-200526" defTabSz="457200">
              <a:spcBef>
                <a:spcPts val="500"/>
              </a:spcBef>
              <a:buSzPct val="100000"/>
              <a:buChar char="•"/>
              <a:defRPr sz="2000" b="1">
                <a:solidFill>
                  <a:srgbClr val="005493"/>
                </a:solidFill>
                <a:latin typeface="Arial"/>
                <a:ea typeface="Arial"/>
                <a:cs typeface="Arial"/>
                <a:sym typeface="Arial"/>
              </a:defRPr>
            </a:pPr>
            <a:r>
              <a:rPr sz="2000"/>
              <a:t>may require a similar institutional leap.</a:t>
            </a:r>
          </a:p>
          <a:p>
            <a:pPr defTabSz="457200">
              <a:spcBef>
                <a:spcPts val="500"/>
              </a:spcBef>
              <a:defRPr sz="2000" b="1">
                <a:solidFill>
                  <a:srgbClr val="005493"/>
                </a:solidFill>
                <a:latin typeface="Arial"/>
                <a:ea typeface="Arial"/>
                <a:cs typeface="Arial"/>
                <a:sym typeface="Arial"/>
              </a:defRPr>
            </a:pPr>
            <a:endParaRPr sz="2000"/>
          </a:p>
          <a:p>
            <a:pPr defTabSz="457200">
              <a:spcBef>
                <a:spcPts val="400"/>
              </a:spcBef>
              <a:defRPr sz="2000" b="1">
                <a:solidFill>
                  <a:srgbClr val="005493"/>
                </a:solidFill>
                <a:latin typeface="Arial"/>
                <a:ea typeface="Arial"/>
                <a:cs typeface="Arial"/>
                <a:sym typeface="Arial"/>
              </a:defRPr>
            </a:pPr>
            <a:r>
              <a:rPr sz="2000"/>
              <a:t>In 1944, the world organized the skies. Today, we must decide whether humanity can organize Space.  The challenge is not only technological: it is political and institutional.</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itolo 1"/>
          <p:cNvSpPr txBox="1">
            <a:spLocks noGrp="1"/>
          </p:cNvSpPr>
          <p:nvPr>
            <p:ph type="title"/>
          </p:nvPr>
        </p:nvSpPr>
        <p:spPr>
          <a:xfrm>
            <a:off x="1775616" y="2982366"/>
            <a:ext cx="8640768" cy="2242400"/>
          </a:xfrm>
          <a:prstGeom prst="rect">
            <a:avLst/>
          </a:prstGeom>
        </p:spPr>
        <p:txBody>
          <a:bodyPr/>
          <a:lstStyle/>
          <a:p>
            <a:pPr algn="ctr" defTabSz="278890">
              <a:defRPr sz="2000" b="0" i="1">
                <a:solidFill>
                  <a:srgbClr val="000000"/>
                </a:solidFill>
                <a:uFill>
                  <a:solidFill>
                    <a:srgbClr val="000000"/>
                  </a:solidFill>
                </a:uFill>
                <a:latin typeface="Arial"/>
                <a:ea typeface="Arial"/>
                <a:cs typeface="Arial"/>
                <a:sym typeface="Arial"/>
              </a:defRPr>
            </a:pPr>
            <a:r>
              <a:t>The question is no longer whether Space will became central</a:t>
            </a:r>
          </a:p>
          <a:p>
            <a:pPr algn="ctr" defTabSz="278890">
              <a:defRPr sz="2000" b="0" i="1">
                <a:solidFill>
                  <a:srgbClr val="000000"/>
                </a:solidFill>
                <a:uFill>
                  <a:solidFill>
                    <a:srgbClr val="000000"/>
                  </a:solidFill>
                </a:uFill>
                <a:latin typeface="Arial"/>
                <a:ea typeface="Arial"/>
                <a:cs typeface="Arial"/>
                <a:sym typeface="Arial"/>
              </a:defRPr>
            </a:pPr>
            <a:r>
              <a:t>to human civilization.  The question is whether governance will evolve</a:t>
            </a:r>
          </a:p>
          <a:p>
            <a:pPr algn="ctr" defTabSz="278890">
              <a:defRPr sz="2000" b="0" i="1">
                <a:solidFill>
                  <a:srgbClr val="000000"/>
                </a:solidFill>
                <a:uFill>
                  <a:solidFill>
                    <a:srgbClr val="000000"/>
                  </a:solidFill>
                </a:uFill>
                <a:latin typeface="Arial"/>
                <a:ea typeface="Arial"/>
                <a:cs typeface="Arial"/>
                <a:sym typeface="Arial"/>
              </a:defRPr>
            </a:pPr>
            <a:r>
              <a:t>quickly enough to preserve stability before competition becomes irreversible</a:t>
            </a:r>
          </a:p>
          <a:p>
            <a:pPr algn="ctr" defTabSz="278890">
              <a:defRPr sz="1200" b="0" i="1">
                <a:solidFill>
                  <a:srgbClr val="000000"/>
                </a:solidFill>
                <a:uFill>
                  <a:solidFill>
                    <a:srgbClr val="000000"/>
                  </a:solidFill>
                </a:uFill>
                <a:latin typeface="Arial"/>
                <a:ea typeface="Arial"/>
                <a:cs typeface="Arial"/>
                <a:sym typeface="Arial"/>
              </a:defRPr>
            </a:pPr>
            <a:endParaRPr/>
          </a:p>
          <a:p>
            <a:pPr algn="ctr" defTabSz="278890">
              <a:defRPr sz="1200" b="0" i="1">
                <a:solidFill>
                  <a:srgbClr val="000000"/>
                </a:solidFill>
                <a:uFill>
                  <a:solidFill>
                    <a:srgbClr val="000000"/>
                  </a:solidFill>
                </a:uFill>
                <a:latin typeface="Arial"/>
                <a:ea typeface="Arial"/>
                <a:cs typeface="Arial"/>
                <a:sym typeface="Arial"/>
              </a:defRPr>
            </a:pPr>
            <a:endParaRPr/>
          </a:p>
          <a:p>
            <a:pPr algn="ctr" defTabSz="278890">
              <a:defRPr sz="2300">
                <a:solidFill>
                  <a:srgbClr val="000000"/>
                </a:solidFill>
                <a:uFill>
                  <a:solidFill>
                    <a:srgbClr val="000000"/>
                  </a:solidFill>
                </a:uFill>
                <a:latin typeface="Arial"/>
                <a:ea typeface="Arial"/>
                <a:cs typeface="Arial"/>
                <a:sym typeface="Arial"/>
              </a:defRPr>
            </a:pPr>
            <a:endParaRPr/>
          </a:p>
          <a:p>
            <a:pPr algn="ctr" defTabSz="278890">
              <a:defRPr sz="2600">
                <a:solidFill>
                  <a:srgbClr val="000000"/>
                </a:solidFill>
                <a:uFill>
                  <a:solidFill>
                    <a:srgbClr val="000000"/>
                  </a:solidFill>
                </a:uFill>
                <a:latin typeface="Arial"/>
                <a:ea typeface="Arial"/>
                <a:cs typeface="Arial"/>
                <a:sym typeface="Arial"/>
              </a:defRPr>
            </a:pPr>
            <a:r>
              <a:t>THANK YOU FOR YOUR ATTENTION</a:t>
            </a:r>
          </a:p>
        </p:txBody>
      </p:sp>
      <p:sp>
        <p:nvSpPr>
          <p:cNvPr id="734" name="Segnaposto numero diapositiva 4"/>
          <p:cNvSpPr txBox="1">
            <a:spLocks noGrp="1"/>
          </p:cNvSpPr>
          <p:nvPr>
            <p:ph type="sldNum" sz="quarter" idx="4294967295"/>
          </p:nvPr>
        </p:nvSpPr>
        <p:spPr>
          <a:xfrm>
            <a:off x="11740022" y="297089"/>
            <a:ext cx="117019" cy="107722"/>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24</a:t>
            </a:fld>
            <a:endParaRPr/>
          </a:p>
        </p:txBody>
      </p:sp>
      <p:pic>
        <p:nvPicPr>
          <p:cNvPr id="735" name="Elemento grafico 2" descr="Elemento grafico 2"/>
          <p:cNvPicPr>
            <a:picLocks noChangeAspect="1"/>
          </p:cNvPicPr>
          <p:nvPr/>
        </p:nvPicPr>
        <p:blipFill>
          <a:blip r:embed="rId2"/>
          <a:stretch>
            <a:fillRect/>
          </a:stretch>
        </p:blipFill>
        <p:spPr>
          <a:xfrm>
            <a:off x="537561" y="558881"/>
            <a:ext cx="5472001" cy="68400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Titolo 1"/>
          <p:cNvSpPr txBox="1">
            <a:spLocks noGrp="1"/>
          </p:cNvSpPr>
          <p:nvPr>
            <p:ph type="title"/>
          </p:nvPr>
        </p:nvSpPr>
        <p:spPr>
          <a:xfrm>
            <a:off x="3216276" y="1418313"/>
            <a:ext cx="8640765" cy="1299010"/>
          </a:xfrm>
          <a:prstGeom prst="rect">
            <a:avLst/>
          </a:prstGeom>
        </p:spPr>
        <p:txBody>
          <a:bodyPr/>
          <a:lstStyle>
            <a:lvl1pPr>
              <a:defRPr sz="3200"/>
            </a:lvl1pPr>
          </a:lstStyle>
          <a:p>
            <a:r>
              <a:t>Where we come from</a:t>
            </a:r>
          </a:p>
        </p:txBody>
      </p:sp>
      <p:sp>
        <p:nvSpPr>
          <p:cNvPr id="552" name="Segnaposto testo 2"/>
          <p:cNvSpPr txBox="1">
            <a:spLocks noGrp="1"/>
          </p:cNvSpPr>
          <p:nvPr>
            <p:ph type="body" sz="quarter" idx="1"/>
          </p:nvPr>
        </p:nvSpPr>
        <p:spPr>
          <a:xfrm>
            <a:off x="8765929" y="3961598"/>
            <a:ext cx="3091134" cy="2359051"/>
          </a:xfrm>
          <a:prstGeom prst="rect">
            <a:avLst/>
          </a:prstGeom>
        </p:spPr>
        <p:txBody>
          <a:bodyPr/>
          <a:lstStyle/>
          <a:p>
            <a:r>
              <a:t>01</a:t>
            </a:r>
          </a:p>
        </p:txBody>
      </p:sp>
      <p:pic>
        <p:nvPicPr>
          <p:cNvPr id="553" name="Elemento grafico 2" descr="Elemento grafico 2"/>
          <p:cNvPicPr>
            <a:picLocks noChangeAspect="1"/>
          </p:cNvPicPr>
          <p:nvPr/>
        </p:nvPicPr>
        <p:blipFill>
          <a:blip r:embed="rId2"/>
          <a:stretch>
            <a:fillRect/>
          </a:stretch>
        </p:blipFill>
        <p:spPr>
          <a:xfrm>
            <a:off x="537561" y="558881"/>
            <a:ext cx="5472001" cy="68400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Doppio clic per modificare"/>
          <p:cNvSpPr txBox="1">
            <a:spLocks noGrp="1"/>
          </p:cNvSpPr>
          <p:nvPr>
            <p:ph type="title"/>
          </p:nvPr>
        </p:nvSpPr>
        <p:spPr>
          <a:xfrm>
            <a:off x="334964" y="808075"/>
            <a:ext cx="8640000" cy="840085"/>
          </a:xfrm>
          <a:prstGeom prst="rect">
            <a:avLst/>
          </a:prstGeom>
        </p:spPr>
        <p:txBody>
          <a:bodyPr/>
          <a:lstStyle/>
          <a:p>
            <a:endParaRPr/>
          </a:p>
        </p:txBody>
      </p:sp>
      <p:sp>
        <p:nvSpPr>
          <p:cNvPr id="556" name="Doppio clic per modificare"/>
          <p:cNvSpPr txBox="1">
            <a:spLocks noGrp="1"/>
          </p:cNvSpPr>
          <p:nvPr>
            <p:ph type="body" idx="1"/>
          </p:nvPr>
        </p:nvSpPr>
        <p:spPr>
          <a:xfrm>
            <a:off x="334963" y="2060577"/>
            <a:ext cx="8640000" cy="4429125"/>
          </a:xfrm>
          <a:prstGeom prst="rect">
            <a:avLst/>
          </a:prstGeom>
        </p:spPr>
        <p:txBody>
          <a:bodyPr/>
          <a:lstStyle/>
          <a:p>
            <a:endParaRPr/>
          </a:p>
        </p:txBody>
      </p:sp>
      <p:sp>
        <p:nvSpPr>
          <p:cNvPr id="557" name="Segnaposto piè di pagina 3"/>
          <p:cNvSpPr txBox="1"/>
          <p:nvPr/>
        </p:nvSpPr>
        <p:spPr>
          <a:xfrm>
            <a:off x="3216273" y="297085"/>
            <a:ext cx="7598266"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spc="50">
                <a:solidFill>
                  <a:srgbClr val="595959"/>
                </a:solidFill>
                <a:latin typeface="Manrope"/>
                <a:ea typeface="Manrope"/>
                <a:cs typeface="Manrope"/>
                <a:sym typeface="Manrope"/>
              </a:defRPr>
            </a:lvl1pPr>
          </a:lstStyle>
          <a:p>
            <a:r>
              <a:t>Dipartimento di Scienze e Tecnologie Aerospaziali</a:t>
            </a:r>
          </a:p>
        </p:txBody>
      </p:sp>
      <p:sp>
        <p:nvSpPr>
          <p:cNvPr id="558" name="Segnaposto data 2"/>
          <p:cNvSpPr txBox="1"/>
          <p:nvPr/>
        </p:nvSpPr>
        <p:spPr>
          <a:xfrm>
            <a:off x="334963" y="297085"/>
            <a:ext cx="238330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b="1" spc="50">
                <a:solidFill>
                  <a:srgbClr val="595959"/>
                </a:solidFill>
                <a:latin typeface="Manrope"/>
                <a:ea typeface="Manrope"/>
                <a:cs typeface="Manrope"/>
                <a:sym typeface="Manrope"/>
              </a:defRPr>
            </a:lvl1pPr>
          </a:lstStyle>
          <a:p>
            <a:r>
              <a:t>POLITECNICO DI MILANO</a:t>
            </a:r>
          </a:p>
        </p:txBody>
      </p:sp>
      <p:sp>
        <p:nvSpPr>
          <p:cNvPr id="559" name="In 1944, nations created a framework to govern civil aviation.…"/>
          <p:cNvSpPr txBox="1"/>
          <p:nvPr/>
        </p:nvSpPr>
        <p:spPr>
          <a:xfrm>
            <a:off x="355325" y="2060575"/>
            <a:ext cx="8766751" cy="331115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marL="200526" indent="-200526" defTabSz="457200">
              <a:spcBef>
                <a:spcPts val="400"/>
              </a:spcBef>
              <a:buSzPct val="100000"/>
              <a:buChar char="•"/>
              <a:defRPr sz="2000" b="1">
                <a:solidFill>
                  <a:srgbClr val="005493"/>
                </a:solidFill>
                <a:latin typeface="Arial"/>
                <a:ea typeface="Arial"/>
                <a:cs typeface="Arial"/>
                <a:sym typeface="Arial"/>
              </a:defRPr>
            </a:pPr>
            <a:r>
              <a:rPr sz="2000"/>
              <a:t>In 1944, nations created a framework to govern civil aviation.</a:t>
            </a:r>
          </a:p>
          <a:p>
            <a:pPr marL="200526" indent="-200526" defTabSz="457200">
              <a:spcBef>
                <a:spcPts val="400"/>
              </a:spcBef>
              <a:buSzPct val="100000"/>
              <a:buChar char="•"/>
              <a:defRPr sz="2000" b="1">
                <a:solidFill>
                  <a:srgbClr val="005493"/>
                </a:solidFill>
                <a:latin typeface="Arial"/>
                <a:ea typeface="Arial"/>
                <a:cs typeface="Arial"/>
                <a:sym typeface="Arial"/>
              </a:defRPr>
            </a:pPr>
            <a:endParaRPr sz="2000"/>
          </a:p>
          <a:p>
            <a:pPr marL="200526" indent="-200526" defTabSz="457200">
              <a:spcBef>
                <a:spcPts val="400"/>
              </a:spcBef>
              <a:buSzPct val="100000"/>
              <a:buChar char="•"/>
              <a:defRPr sz="2000" b="1">
                <a:solidFill>
                  <a:srgbClr val="005493"/>
                </a:solidFill>
                <a:latin typeface="Arial"/>
                <a:ea typeface="Arial"/>
                <a:cs typeface="Arial"/>
                <a:sym typeface="Arial"/>
              </a:defRPr>
            </a:pPr>
            <a:r>
              <a:rPr sz="2000"/>
              <a:t>In 2026, humanity faces a similar challenge in outer Space.</a:t>
            </a:r>
          </a:p>
          <a:p>
            <a:pPr marL="200526" indent="-200526" defTabSz="457200">
              <a:spcBef>
                <a:spcPts val="500"/>
              </a:spcBef>
              <a:buSzPct val="100000"/>
              <a:buChar char="•"/>
              <a:defRPr sz="2000" b="1">
                <a:solidFill>
                  <a:srgbClr val="005493"/>
                </a:solidFill>
                <a:latin typeface="Arial"/>
                <a:ea typeface="Arial"/>
                <a:cs typeface="Arial"/>
                <a:sym typeface="Arial"/>
              </a:defRPr>
            </a:pPr>
            <a:r>
              <a:rPr sz="2000"/>
              <a:t>The governance of outer Space is entering a decisive phase.</a:t>
            </a:r>
          </a:p>
          <a:p>
            <a:pPr marL="200526" indent="-200526" defTabSz="457200">
              <a:spcBef>
                <a:spcPts val="500"/>
              </a:spcBef>
              <a:buSzPct val="100000"/>
              <a:buChar char="•"/>
              <a:defRPr sz="2000" b="1">
                <a:solidFill>
                  <a:srgbClr val="005493"/>
                </a:solidFill>
                <a:latin typeface="Arial"/>
                <a:ea typeface="Arial"/>
                <a:cs typeface="Arial"/>
                <a:sym typeface="Arial"/>
              </a:defRPr>
            </a:pPr>
            <a:r>
              <a:rPr sz="2000"/>
              <a:t>What happens when orbit becomes overcrowded?</a:t>
            </a:r>
          </a:p>
          <a:p>
            <a:pPr marL="200526" indent="-200526" defTabSz="457200">
              <a:spcBef>
                <a:spcPts val="500"/>
              </a:spcBef>
              <a:buSzPct val="100000"/>
              <a:buChar char="•"/>
              <a:defRPr sz="2000" b="1">
                <a:solidFill>
                  <a:srgbClr val="005493"/>
                </a:solidFill>
                <a:latin typeface="Arial"/>
                <a:ea typeface="Arial"/>
                <a:cs typeface="Arial"/>
                <a:sym typeface="Arial"/>
              </a:defRPr>
            </a:pPr>
            <a:r>
              <a:rPr sz="2000"/>
              <a:t>Who writes the rules for the Moon, Mars, and beyond?</a:t>
            </a:r>
          </a:p>
          <a:p>
            <a:pPr marL="200526" indent="-200526" defTabSz="457200">
              <a:spcBef>
                <a:spcPts val="400"/>
              </a:spcBef>
              <a:buSzPct val="100000"/>
              <a:buChar char="•"/>
              <a:defRPr sz="2000" b="1">
                <a:solidFill>
                  <a:srgbClr val="005493"/>
                </a:solidFill>
                <a:latin typeface="Arial"/>
                <a:ea typeface="Arial"/>
                <a:cs typeface="Arial"/>
                <a:sym typeface="Arial"/>
              </a:defRPr>
            </a:pPr>
            <a:endParaRPr sz="2000"/>
          </a:p>
          <a:p>
            <a:pPr marL="200526" indent="-200526" defTabSz="457200">
              <a:spcBef>
                <a:spcPts val="400"/>
              </a:spcBef>
              <a:buSzPct val="100000"/>
              <a:buChar char="•"/>
              <a:defRPr sz="2000" b="1">
                <a:solidFill>
                  <a:srgbClr val="005493"/>
                </a:solidFill>
                <a:latin typeface="Arial"/>
                <a:ea typeface="Arial"/>
                <a:cs typeface="Arial"/>
                <a:sym typeface="Arial"/>
              </a:defRPr>
            </a:pPr>
            <a:r>
              <a:rPr sz="2000"/>
              <a:t>History offers a powerful precedent: the Chicago Convention of 1944.</a:t>
            </a:r>
          </a:p>
          <a:p>
            <a:pPr marL="200526" indent="-200526" defTabSz="457200">
              <a:spcBef>
                <a:spcPts val="400"/>
              </a:spcBef>
              <a:buSzPct val="100000"/>
              <a:buChar char="•"/>
              <a:defRPr sz="2000" b="1">
                <a:solidFill>
                  <a:srgbClr val="005493"/>
                </a:solidFill>
                <a:latin typeface="Arial"/>
                <a:ea typeface="Arial"/>
                <a:cs typeface="Arial"/>
                <a:sym typeface="Arial"/>
              </a:defRPr>
            </a:pPr>
            <a:r>
              <a:rPr sz="2000"/>
              <a:t>Can the lessons of Chicago help prevent chaos in orbit?</a:t>
            </a:r>
          </a:p>
        </p:txBody>
      </p:sp>
      <p:sp>
        <p:nvSpPr>
          <p:cNvPr id="560" name="Introduction"/>
          <p:cNvSpPr txBox="1"/>
          <p:nvPr/>
        </p:nvSpPr>
        <p:spPr>
          <a:xfrm>
            <a:off x="307610" y="874037"/>
            <a:ext cx="3383293" cy="769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lgn="ctr" defTabSz="457200">
              <a:defRPr sz="4400" b="1">
                <a:solidFill>
                  <a:srgbClr val="005493"/>
                </a:solidFill>
                <a:latin typeface="Arial"/>
                <a:ea typeface="Arial"/>
                <a:cs typeface="Arial"/>
                <a:sym typeface="Arial"/>
              </a:defRPr>
            </a:lvl1pPr>
          </a:lstStyle>
          <a:p>
            <a:r>
              <a:t>Introduction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Doppio clic per modificare"/>
          <p:cNvSpPr txBox="1">
            <a:spLocks noGrp="1"/>
          </p:cNvSpPr>
          <p:nvPr>
            <p:ph type="title"/>
          </p:nvPr>
        </p:nvSpPr>
        <p:spPr>
          <a:xfrm>
            <a:off x="312041" y="808075"/>
            <a:ext cx="8640003" cy="840085"/>
          </a:xfrm>
          <a:prstGeom prst="rect">
            <a:avLst/>
          </a:prstGeom>
        </p:spPr>
        <p:txBody>
          <a:bodyPr/>
          <a:lstStyle/>
          <a:p>
            <a:endParaRPr/>
          </a:p>
        </p:txBody>
      </p:sp>
      <p:sp>
        <p:nvSpPr>
          <p:cNvPr id="563" name="Doppio clic per modificare"/>
          <p:cNvSpPr txBox="1">
            <a:spLocks noGrp="1"/>
          </p:cNvSpPr>
          <p:nvPr>
            <p:ph type="body" idx="1"/>
          </p:nvPr>
        </p:nvSpPr>
        <p:spPr>
          <a:xfrm>
            <a:off x="334963" y="2060577"/>
            <a:ext cx="11031192" cy="4429125"/>
          </a:xfrm>
          <a:prstGeom prst="rect">
            <a:avLst/>
          </a:prstGeom>
        </p:spPr>
        <p:txBody>
          <a:bodyPr/>
          <a:lstStyle/>
          <a:p>
            <a:endParaRPr/>
          </a:p>
        </p:txBody>
      </p:sp>
      <p:sp>
        <p:nvSpPr>
          <p:cNvPr id="564" name="Segnaposto piè di pagina 3"/>
          <p:cNvSpPr txBox="1"/>
          <p:nvPr/>
        </p:nvSpPr>
        <p:spPr>
          <a:xfrm>
            <a:off x="3216273" y="297085"/>
            <a:ext cx="7598266"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spc="50">
                <a:solidFill>
                  <a:srgbClr val="595959"/>
                </a:solidFill>
                <a:latin typeface="Manrope"/>
                <a:ea typeface="Manrope"/>
                <a:cs typeface="Manrope"/>
                <a:sym typeface="Manrope"/>
              </a:defRPr>
            </a:lvl1pPr>
          </a:lstStyle>
          <a:p>
            <a:r>
              <a:t>Dipartimento di Scienze e Tecnologie Aerospaziali</a:t>
            </a:r>
          </a:p>
        </p:txBody>
      </p:sp>
      <p:sp>
        <p:nvSpPr>
          <p:cNvPr id="565" name="Segnaposto data 2"/>
          <p:cNvSpPr txBox="1"/>
          <p:nvPr/>
        </p:nvSpPr>
        <p:spPr>
          <a:xfrm>
            <a:off x="334963" y="297085"/>
            <a:ext cx="238330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b="1" spc="50">
                <a:solidFill>
                  <a:srgbClr val="595959"/>
                </a:solidFill>
                <a:latin typeface="Manrope"/>
                <a:ea typeface="Manrope"/>
                <a:cs typeface="Manrope"/>
                <a:sym typeface="Manrope"/>
              </a:defRPr>
            </a:lvl1pPr>
          </a:lstStyle>
          <a:p>
            <a:r>
              <a:t>POLITECNICO DI MILANO</a:t>
            </a:r>
          </a:p>
        </p:txBody>
      </p:sp>
      <p:sp>
        <p:nvSpPr>
          <p:cNvPr id="566" name="The historical context"/>
          <p:cNvSpPr txBox="1"/>
          <p:nvPr/>
        </p:nvSpPr>
        <p:spPr>
          <a:xfrm>
            <a:off x="281706" y="874037"/>
            <a:ext cx="5927260" cy="769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lgn="ctr" defTabSz="457200">
              <a:defRPr sz="4400" b="1">
                <a:solidFill>
                  <a:srgbClr val="005493"/>
                </a:solidFill>
                <a:latin typeface="Arial"/>
                <a:ea typeface="Arial"/>
                <a:cs typeface="Arial"/>
                <a:sym typeface="Arial"/>
              </a:defRPr>
            </a:lvl1pPr>
          </a:lstStyle>
          <a:p>
            <a:r>
              <a:t>The historical context</a:t>
            </a:r>
          </a:p>
        </p:txBody>
      </p:sp>
      <p:sp>
        <p:nvSpPr>
          <p:cNvPr id="567" name="World War II was still ongoing.…"/>
          <p:cNvSpPr txBox="1"/>
          <p:nvPr/>
        </p:nvSpPr>
        <p:spPr>
          <a:xfrm>
            <a:off x="261240" y="1736349"/>
            <a:ext cx="6688281" cy="17338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marL="200526" indent="-200526" defTabSz="457200">
              <a:spcBef>
                <a:spcPts val="400"/>
              </a:spcBef>
              <a:buSzPct val="100000"/>
              <a:buChar char="•"/>
              <a:defRPr sz="2000" b="1">
                <a:solidFill>
                  <a:srgbClr val="005493"/>
                </a:solidFill>
                <a:latin typeface="Arial"/>
                <a:ea typeface="Arial"/>
                <a:cs typeface="Arial"/>
                <a:sym typeface="Arial"/>
              </a:defRPr>
            </a:pPr>
            <a:r>
              <a:rPr sz="2000"/>
              <a:t>In December 1944 World War II was still ongoing.</a:t>
            </a:r>
          </a:p>
          <a:p>
            <a:pPr marL="200526" indent="-200526" defTabSz="457200">
              <a:spcBef>
                <a:spcPts val="400"/>
              </a:spcBef>
              <a:buSzPct val="100000"/>
              <a:buChar char="•"/>
              <a:defRPr sz="2000" b="1">
                <a:solidFill>
                  <a:srgbClr val="005493"/>
                </a:solidFill>
                <a:latin typeface="Arial"/>
                <a:ea typeface="Arial"/>
                <a:cs typeface="Arial"/>
                <a:sym typeface="Arial"/>
              </a:defRPr>
            </a:pPr>
            <a:r>
              <a:rPr sz="2000"/>
              <a:t>Air transport was becoming strategic for economics and security.</a:t>
            </a:r>
          </a:p>
          <a:p>
            <a:pPr marL="200526" indent="-200526" defTabSz="457200">
              <a:spcBef>
                <a:spcPts val="400"/>
              </a:spcBef>
              <a:buSzPct val="100000"/>
              <a:buChar char="•"/>
              <a:defRPr sz="2000" b="1">
                <a:solidFill>
                  <a:srgbClr val="005493"/>
                </a:solidFill>
                <a:latin typeface="Arial"/>
                <a:ea typeface="Arial"/>
                <a:cs typeface="Arial"/>
                <a:sym typeface="Arial"/>
              </a:defRPr>
            </a:pPr>
            <a:r>
              <a:rPr sz="2000"/>
              <a:t>Countries recognized the need for common rules before post-war expansion.</a:t>
            </a:r>
          </a:p>
        </p:txBody>
      </p:sp>
      <p:pic>
        <p:nvPicPr>
          <p:cNvPr id="568" name="S4MKjuxnfuDzpP9GOwpGv74C8rhDT6YDocVrmEiXlb-YrRkACSDjJLtJFGuHeixreZ3d5kLhW4jLrk9RFWXfCZ-muThWhQ9dyY5xAjC_tSK_FkrRkuv68aZEBY_gKr4az-Qggx-aa5alLcPfobfrqYhQ5xer5L-yzhAmv0ydrFo.jpg" descr="S4MKjuxnfuDzpP9GOwpGv74C8rhDT6YDocVrmEiXlb-YrRkACSDjJLtJFGuHeixreZ3d5kLhW4jLrk9RFWXfCZ-muThWhQ9dyY5xAjC_tSK_FkrRkuv68aZEBY_gKr4az-Qggx-aa5alLcPfobfrqYhQ5xer5L-yzhAmv0ydrFo.jpg"/>
          <p:cNvPicPr>
            <a:picLocks noChangeAspect="1"/>
          </p:cNvPicPr>
          <p:nvPr/>
        </p:nvPicPr>
        <p:blipFill>
          <a:blip r:embed="rId2"/>
          <a:stretch>
            <a:fillRect/>
          </a:stretch>
        </p:blipFill>
        <p:spPr>
          <a:xfrm>
            <a:off x="372685" y="3469768"/>
            <a:ext cx="4492986" cy="3030724"/>
          </a:xfrm>
          <a:prstGeom prst="rect">
            <a:avLst/>
          </a:prstGeom>
          <a:ln w="12700">
            <a:miter lim="400000"/>
          </a:ln>
        </p:spPr>
      </p:pic>
      <p:pic>
        <p:nvPicPr>
          <p:cNvPr id="569" name="Carte_synoptique_de_l'hémisphère_nord_-_Lignes_aériennes_mondiale_1944_de_l'hemisphère_nord_(en_service_au_1er_mars_1944)_-_Service_hydrographique_de_la_marine_-_btv1b53153551g.jpg" descr="Carte_synoptique_de_l'hémisphère_nord_-_Lignes_aériennes_mondiale_1944_de_l'hemisphère_nord_(en_service_au_1er_mars_1944)_-_Service_hydrographique_de_la_marine_-_btv1b53153551g.jpg"/>
          <p:cNvPicPr>
            <a:picLocks noChangeAspect="1"/>
          </p:cNvPicPr>
          <p:nvPr/>
        </p:nvPicPr>
        <p:blipFill>
          <a:blip r:embed="rId3"/>
          <a:stretch>
            <a:fillRect/>
          </a:stretch>
        </p:blipFill>
        <p:spPr>
          <a:xfrm>
            <a:off x="19242659" y="11433175"/>
            <a:ext cx="4404807" cy="4347970"/>
          </a:xfrm>
          <a:prstGeom prst="rect">
            <a:avLst/>
          </a:prstGeom>
          <a:ln w="12700">
            <a:miter lim="400000"/>
          </a:ln>
        </p:spPr>
      </p:pic>
      <p:pic>
        <p:nvPicPr>
          <p:cNvPr id="570" name="7iiDB3siKt0ZmNRO4Rq_i9u16amzv7VKLxJJsK7-ziAIyErti52nN0dgcBhUt9fTSXYsEPV3M5RK7gM8FJyfYxFli2n1eyqKUMDJlejx907QScKORaW9x8HHJJ_v8We-KuORRgZ63SMYfltM7BJFVnk3CmR0dbZLO-cUPBQo6Co.jpg" descr="7iiDB3siKt0ZmNRO4Rq_i9u16amzv7VKLxJJsK7-ziAIyErti52nN0dgcBhUt9fTSXYsEPV3M5RK7gM8FJyfYxFli2n1eyqKUMDJlejx907QScKORaW9x8HHJJ_v8We-KuORRgZ63SMYfltM7BJFVnk3CmR0dbZLO-cUPBQo6Co.jpg"/>
          <p:cNvPicPr>
            <a:picLocks noChangeAspect="1"/>
          </p:cNvPicPr>
          <p:nvPr/>
        </p:nvPicPr>
        <p:blipFill>
          <a:blip r:embed="rId4"/>
          <a:stretch>
            <a:fillRect/>
          </a:stretch>
        </p:blipFill>
        <p:spPr>
          <a:xfrm>
            <a:off x="7388682" y="3469768"/>
            <a:ext cx="3975919" cy="3030724"/>
          </a:xfrm>
          <a:prstGeom prst="rect">
            <a:avLst/>
          </a:prstGeom>
          <a:ln w="12700">
            <a:miter lim="400000"/>
          </a:ln>
        </p:spPr>
      </p:pic>
      <p:sp>
        <p:nvSpPr>
          <p:cNvPr id="571" name="Military aircraft converted…"/>
          <p:cNvSpPr txBox="1"/>
          <p:nvPr/>
        </p:nvSpPr>
        <p:spPr>
          <a:xfrm>
            <a:off x="4957004" y="3406270"/>
            <a:ext cx="1971048" cy="4616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a:defRPr sz="1200" b="1">
                <a:latin typeface="+mn-lt"/>
                <a:ea typeface="+mn-ea"/>
                <a:cs typeface="+mn-cs"/>
                <a:sym typeface="Helvetica"/>
              </a:defRPr>
            </a:pPr>
            <a:r>
              <a:rPr sz="1200"/>
              <a:t>Military aircraft converted</a:t>
            </a:r>
          </a:p>
          <a:p>
            <a:pPr>
              <a:defRPr sz="1200" b="1">
                <a:latin typeface="+mn-lt"/>
                <a:ea typeface="+mn-ea"/>
                <a:cs typeface="+mn-cs"/>
                <a:sym typeface="Helvetica"/>
              </a:defRPr>
            </a:pPr>
            <a:r>
              <a:rPr sz="1200"/>
              <a:t>for commercial transport</a:t>
            </a:r>
          </a:p>
        </p:txBody>
      </p:sp>
      <p:sp>
        <p:nvSpPr>
          <p:cNvPr id="572" name="Early post-war civilian flights…"/>
          <p:cNvSpPr txBox="1"/>
          <p:nvPr/>
        </p:nvSpPr>
        <p:spPr>
          <a:xfrm>
            <a:off x="5094578" y="5855186"/>
            <a:ext cx="2224323" cy="6463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algn="r">
              <a:defRPr sz="1200" b="1">
                <a:latin typeface="+mn-lt"/>
                <a:ea typeface="+mn-ea"/>
                <a:cs typeface="+mn-cs"/>
                <a:sym typeface="Helvetica"/>
              </a:defRPr>
            </a:pPr>
            <a:r>
              <a:rPr sz="1200"/>
              <a:t>Early post-war civilian flights</a:t>
            </a:r>
          </a:p>
          <a:p>
            <a:pPr algn="r">
              <a:defRPr sz="1200" b="1">
                <a:latin typeface="+mn-lt"/>
                <a:ea typeface="+mn-ea"/>
                <a:cs typeface="+mn-cs"/>
                <a:sym typeface="Helvetica"/>
              </a:defRPr>
            </a:pPr>
            <a:r>
              <a:rPr sz="1200"/>
              <a:t> operated with converted</a:t>
            </a:r>
          </a:p>
          <a:p>
            <a:pPr algn="r">
              <a:defRPr sz="1200" b="1">
                <a:latin typeface="+mn-lt"/>
                <a:ea typeface="+mn-ea"/>
                <a:cs typeface="+mn-cs"/>
                <a:sym typeface="Helvetica"/>
              </a:defRPr>
            </a:pPr>
            <a:r>
              <a:rPr sz="1200"/>
              <a:t>military aircraft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Doppio clic per modificare"/>
          <p:cNvSpPr txBox="1">
            <a:spLocks noGrp="1"/>
          </p:cNvSpPr>
          <p:nvPr>
            <p:ph type="title"/>
          </p:nvPr>
        </p:nvSpPr>
        <p:spPr>
          <a:xfrm>
            <a:off x="334960" y="808075"/>
            <a:ext cx="11522082" cy="840085"/>
          </a:xfrm>
          <a:prstGeom prst="rect">
            <a:avLst/>
          </a:prstGeom>
        </p:spPr>
        <p:txBody>
          <a:bodyPr/>
          <a:lstStyle/>
          <a:p>
            <a:endParaRPr/>
          </a:p>
        </p:txBody>
      </p:sp>
      <p:sp>
        <p:nvSpPr>
          <p:cNvPr id="575" name="Doppio clic per modificare"/>
          <p:cNvSpPr txBox="1">
            <a:spLocks noGrp="1"/>
          </p:cNvSpPr>
          <p:nvPr>
            <p:ph type="body" sz="half" idx="1"/>
          </p:nvPr>
        </p:nvSpPr>
        <p:spPr>
          <a:xfrm>
            <a:off x="334965" y="2060577"/>
            <a:ext cx="5330115" cy="4429125"/>
          </a:xfrm>
          <a:prstGeom prst="rect">
            <a:avLst/>
          </a:prstGeom>
        </p:spPr>
        <p:txBody>
          <a:bodyPr/>
          <a:lstStyle/>
          <a:p>
            <a:endParaRPr/>
          </a:p>
        </p:txBody>
      </p:sp>
      <p:sp>
        <p:nvSpPr>
          <p:cNvPr id="576" name="Segnaposto testo 11"/>
          <p:cNvSpPr>
            <a:spLocks noGrp="1"/>
          </p:cNvSpPr>
          <p:nvPr>
            <p:ph type="body" idx="21"/>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r>
              <a:t>The </a:t>
            </a:r>
          </a:p>
        </p:txBody>
      </p:sp>
      <p:sp>
        <p:nvSpPr>
          <p:cNvPr id="577" name="Segnaposto piè di pagina 3"/>
          <p:cNvSpPr txBox="1"/>
          <p:nvPr/>
        </p:nvSpPr>
        <p:spPr>
          <a:xfrm>
            <a:off x="4198369" y="297085"/>
            <a:ext cx="7598265"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spc="50">
                <a:solidFill>
                  <a:srgbClr val="595959"/>
                </a:solidFill>
                <a:latin typeface="Manrope"/>
                <a:ea typeface="Manrope"/>
                <a:cs typeface="Manrope"/>
                <a:sym typeface="Manrope"/>
              </a:defRPr>
            </a:lvl1pPr>
          </a:lstStyle>
          <a:p>
            <a:r>
              <a:t>Dipartimento di Scienze e Tecnologie Aerospaziali</a:t>
            </a:r>
          </a:p>
        </p:txBody>
      </p:sp>
      <p:sp>
        <p:nvSpPr>
          <p:cNvPr id="578" name="Segnaposto data 2"/>
          <p:cNvSpPr txBox="1"/>
          <p:nvPr/>
        </p:nvSpPr>
        <p:spPr>
          <a:xfrm>
            <a:off x="334963" y="297085"/>
            <a:ext cx="238330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b="1" spc="50">
                <a:solidFill>
                  <a:srgbClr val="595959"/>
                </a:solidFill>
                <a:latin typeface="Manrope"/>
                <a:ea typeface="Manrope"/>
                <a:cs typeface="Manrope"/>
                <a:sym typeface="Manrope"/>
              </a:defRPr>
            </a:lvl1pPr>
          </a:lstStyle>
          <a:p>
            <a:r>
              <a:t>POLITECNICO DI MILANO</a:t>
            </a:r>
          </a:p>
        </p:txBody>
      </p:sp>
      <p:sp>
        <p:nvSpPr>
          <p:cNvPr id="579" name="The Chicago Convention"/>
          <p:cNvSpPr txBox="1"/>
          <p:nvPr/>
        </p:nvSpPr>
        <p:spPr>
          <a:xfrm>
            <a:off x="156016" y="874040"/>
            <a:ext cx="7054170" cy="769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lgn="ctr" defTabSz="457200">
              <a:defRPr sz="4400" b="1">
                <a:solidFill>
                  <a:srgbClr val="005493"/>
                </a:solidFill>
                <a:latin typeface="Arial"/>
                <a:ea typeface="Arial"/>
                <a:cs typeface="Arial"/>
                <a:sym typeface="Arial"/>
              </a:defRPr>
            </a:lvl1pPr>
          </a:lstStyle>
          <a:p>
            <a:r>
              <a:t>The Chicago Convention I</a:t>
            </a:r>
          </a:p>
        </p:txBody>
      </p:sp>
      <p:sp>
        <p:nvSpPr>
          <p:cNvPr id="580" name="Signed on 7 December 1944 by 52 States.…"/>
          <p:cNvSpPr txBox="1"/>
          <p:nvPr/>
        </p:nvSpPr>
        <p:spPr>
          <a:xfrm>
            <a:off x="313096" y="1908715"/>
            <a:ext cx="6021860" cy="48269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marL="178468" indent="-178468" defTabSz="406908">
              <a:spcBef>
                <a:spcPts val="400"/>
              </a:spcBef>
              <a:buSzPct val="100000"/>
              <a:buChar char="•"/>
              <a:defRPr sz="1700" b="1">
                <a:solidFill>
                  <a:srgbClr val="005493"/>
                </a:solidFill>
                <a:latin typeface="Arial"/>
                <a:ea typeface="Arial"/>
                <a:cs typeface="Arial"/>
                <a:sym typeface="Arial"/>
              </a:defRPr>
            </a:pPr>
            <a:r>
              <a:rPr sz="1700"/>
              <a:t>Signed on December 7</a:t>
            </a:r>
            <a:r>
              <a:rPr sz="1700" baseline="31999"/>
              <a:t>th</a:t>
            </a:r>
            <a:r>
              <a:rPr sz="1700"/>
              <a:t> 1944 by 52 States*.</a:t>
            </a:r>
          </a:p>
          <a:p>
            <a:pPr marL="178468" indent="-178468" defTabSz="406908">
              <a:spcBef>
                <a:spcPts val="400"/>
              </a:spcBef>
              <a:buSzPct val="100000"/>
              <a:buChar char="•"/>
              <a:defRPr sz="1700" b="1">
                <a:solidFill>
                  <a:srgbClr val="005493"/>
                </a:solidFill>
                <a:latin typeface="Arial"/>
                <a:ea typeface="Arial"/>
                <a:cs typeface="Arial"/>
                <a:sym typeface="Arial"/>
              </a:defRPr>
            </a:pPr>
            <a:r>
              <a:rPr sz="1700"/>
              <a:t>Established principles for international civil aviation.</a:t>
            </a:r>
          </a:p>
          <a:p>
            <a:pPr marL="178468" indent="-178468" defTabSz="406908">
              <a:spcBef>
                <a:spcPts val="400"/>
              </a:spcBef>
              <a:buSzPct val="100000"/>
              <a:buChar char="•"/>
              <a:defRPr sz="1700" b="1">
                <a:solidFill>
                  <a:srgbClr val="005493"/>
                </a:solidFill>
                <a:latin typeface="Arial"/>
                <a:ea typeface="Arial"/>
                <a:cs typeface="Arial"/>
                <a:sym typeface="Arial"/>
              </a:defRPr>
            </a:pPr>
            <a:r>
              <a:rPr sz="1700"/>
              <a:t>Created the framework for global civil aviation.</a:t>
            </a:r>
          </a:p>
          <a:p>
            <a:pPr marL="178468" indent="-178468" defTabSz="406908">
              <a:spcBef>
                <a:spcPts val="400"/>
              </a:spcBef>
              <a:buSzPct val="100000"/>
              <a:buChar char="•"/>
              <a:defRPr sz="1700" b="1">
                <a:solidFill>
                  <a:srgbClr val="005493"/>
                </a:solidFill>
                <a:latin typeface="Arial"/>
                <a:ea typeface="Arial"/>
                <a:cs typeface="Arial"/>
                <a:sym typeface="Arial"/>
              </a:defRPr>
            </a:pPr>
            <a:r>
              <a:rPr sz="1700"/>
              <a:t>Established International Civil Aviation Organization (ICAO) and common standards.</a:t>
            </a:r>
          </a:p>
          <a:p>
            <a:pPr defTabSz="406908">
              <a:spcBef>
                <a:spcPts val="400"/>
              </a:spcBef>
              <a:defRPr sz="1000" b="1">
                <a:solidFill>
                  <a:srgbClr val="005493"/>
                </a:solidFill>
                <a:latin typeface="Arial"/>
                <a:ea typeface="Arial"/>
                <a:cs typeface="Arial"/>
                <a:sym typeface="Arial"/>
              </a:defRPr>
            </a:pPr>
            <a:endParaRPr sz="1000"/>
          </a:p>
          <a:p>
            <a:pPr defTabSz="406908">
              <a:spcBef>
                <a:spcPts val="400"/>
              </a:spcBef>
              <a:defRPr sz="1000" b="1">
                <a:solidFill>
                  <a:srgbClr val="005493"/>
                </a:solidFill>
                <a:latin typeface="Arial"/>
                <a:ea typeface="Arial"/>
                <a:cs typeface="Arial"/>
                <a:sym typeface="Arial"/>
              </a:defRPr>
            </a:pPr>
            <a:r>
              <a:rPr sz="1000"/>
              <a:t>* to the exception of Axis Powers, USSR, PRC</a:t>
            </a:r>
          </a:p>
          <a:p>
            <a:pPr defTabSz="406908">
              <a:spcBef>
                <a:spcPts val="400"/>
              </a:spcBef>
              <a:defRPr sz="1000" b="1">
                <a:solidFill>
                  <a:srgbClr val="005493"/>
                </a:solidFill>
                <a:latin typeface="Arial"/>
                <a:ea typeface="Arial"/>
                <a:cs typeface="Arial"/>
                <a:sym typeface="Arial"/>
              </a:defRPr>
            </a:pPr>
            <a:endParaRPr sz="1000"/>
          </a:p>
          <a:p>
            <a:pPr defTabSz="406908">
              <a:spcBef>
                <a:spcPts val="400"/>
              </a:spcBef>
              <a:defRPr sz="1700" b="1">
                <a:solidFill>
                  <a:srgbClr val="005493"/>
                </a:solidFill>
                <a:latin typeface="Arial"/>
                <a:ea typeface="Arial"/>
                <a:cs typeface="Arial"/>
                <a:sym typeface="Arial"/>
              </a:defRPr>
            </a:pPr>
            <a:r>
              <a:rPr sz="1700"/>
              <a:t>Core principles:</a:t>
            </a:r>
          </a:p>
          <a:p>
            <a:pPr marL="178468" indent="-178468" defTabSz="406908">
              <a:spcBef>
                <a:spcPts val="400"/>
              </a:spcBef>
              <a:buSzPct val="100000"/>
              <a:buChar char="•"/>
              <a:defRPr sz="1700" b="1">
                <a:solidFill>
                  <a:srgbClr val="005493"/>
                </a:solidFill>
                <a:latin typeface="Arial"/>
                <a:ea typeface="Arial"/>
                <a:cs typeface="Arial"/>
                <a:sym typeface="Arial"/>
              </a:defRPr>
            </a:pPr>
            <a:r>
              <a:rPr sz="1700"/>
              <a:t>Safety, technical standardization and interoperability.</a:t>
            </a:r>
          </a:p>
          <a:p>
            <a:pPr marL="178468" indent="-178468" defTabSz="406908">
              <a:spcBef>
                <a:spcPts val="400"/>
              </a:spcBef>
              <a:buSzPct val="100000"/>
              <a:buChar char="•"/>
              <a:defRPr sz="1700" b="1">
                <a:solidFill>
                  <a:srgbClr val="005493"/>
                </a:solidFill>
                <a:latin typeface="Arial"/>
                <a:ea typeface="Arial"/>
                <a:cs typeface="Arial"/>
                <a:sym typeface="Arial"/>
              </a:defRPr>
            </a:pPr>
            <a:r>
              <a:rPr sz="1700"/>
              <a:t>State sovereignty over national airspace.</a:t>
            </a:r>
          </a:p>
          <a:p>
            <a:pPr marL="178468" indent="-178468" defTabSz="406908">
              <a:spcBef>
                <a:spcPts val="400"/>
              </a:spcBef>
              <a:buSzPct val="100000"/>
              <a:buChar char="•"/>
              <a:defRPr sz="1700" b="1">
                <a:solidFill>
                  <a:srgbClr val="005493"/>
                </a:solidFill>
                <a:latin typeface="Arial"/>
                <a:ea typeface="Arial"/>
                <a:cs typeface="Arial"/>
                <a:sym typeface="Arial"/>
              </a:defRPr>
            </a:pPr>
            <a:r>
              <a:rPr sz="1700"/>
              <a:t>International cooperation instead of fragmentation.</a:t>
            </a:r>
          </a:p>
          <a:p>
            <a:pPr marL="178468" indent="-178468" defTabSz="406908">
              <a:spcBef>
                <a:spcPts val="400"/>
              </a:spcBef>
              <a:buSzPct val="100000"/>
              <a:buChar char="•"/>
              <a:defRPr sz="1700" b="1">
                <a:solidFill>
                  <a:srgbClr val="005493"/>
                </a:solidFill>
                <a:latin typeface="Arial"/>
                <a:ea typeface="Arial"/>
                <a:cs typeface="Arial"/>
                <a:sym typeface="Arial"/>
              </a:defRPr>
            </a:pPr>
            <a:r>
              <a:rPr sz="1700"/>
              <a:t>Peaceful development of global connectivity.</a:t>
            </a:r>
          </a:p>
          <a:p>
            <a:pPr defTabSz="406908">
              <a:spcBef>
                <a:spcPts val="400"/>
              </a:spcBef>
              <a:defRPr sz="1000" b="1">
                <a:solidFill>
                  <a:srgbClr val="005493"/>
                </a:solidFill>
                <a:latin typeface="Arial"/>
                <a:ea typeface="Arial"/>
                <a:cs typeface="Arial"/>
                <a:sym typeface="Arial"/>
              </a:defRPr>
            </a:pPr>
            <a:endParaRPr sz="1000"/>
          </a:p>
          <a:p>
            <a:pPr marL="178468" indent="-178468" defTabSz="406908">
              <a:spcBef>
                <a:spcPts val="400"/>
              </a:spcBef>
              <a:buSzPct val="100000"/>
              <a:buChar char="•"/>
              <a:defRPr sz="1700" b="1">
                <a:solidFill>
                  <a:srgbClr val="005493"/>
                </a:solidFill>
                <a:latin typeface="Arial"/>
                <a:ea typeface="Arial"/>
                <a:cs typeface="Arial"/>
                <a:sym typeface="Arial"/>
              </a:defRPr>
            </a:pPr>
            <a:r>
              <a:rPr sz="1700"/>
              <a:t>The world organized the skies before chaos emerged.</a:t>
            </a:r>
          </a:p>
          <a:p>
            <a:pPr marL="178468" indent="-178468" defTabSz="406908">
              <a:spcBef>
                <a:spcPts val="400"/>
              </a:spcBef>
              <a:buSzPct val="100000"/>
              <a:buChar char="•"/>
              <a:defRPr sz="1700" b="1">
                <a:solidFill>
                  <a:srgbClr val="005493"/>
                </a:solidFill>
                <a:latin typeface="Arial"/>
                <a:ea typeface="Arial"/>
                <a:cs typeface="Arial"/>
                <a:sym typeface="Arial"/>
              </a:defRPr>
            </a:pPr>
            <a:r>
              <a:rPr sz="1700"/>
              <a:t>The Chicago Convention created order from competition.</a:t>
            </a:r>
          </a:p>
        </p:txBody>
      </p:sp>
      <p:pic>
        <p:nvPicPr>
          <p:cNvPr id="581" name="Convention_room.jpg" descr="Convention_room.jpg"/>
          <p:cNvPicPr>
            <a:picLocks noChangeAspect="1"/>
          </p:cNvPicPr>
          <p:nvPr/>
        </p:nvPicPr>
        <p:blipFill>
          <a:blip r:embed="rId2"/>
          <a:stretch>
            <a:fillRect/>
          </a:stretch>
        </p:blipFill>
        <p:spPr>
          <a:xfrm>
            <a:off x="6244391" y="2009775"/>
            <a:ext cx="5348445" cy="4104932"/>
          </a:xfrm>
          <a:prstGeom prst="rect">
            <a:avLst/>
          </a:prstGeom>
          <a:ln w="12700">
            <a:miter lim="400000"/>
          </a:ln>
        </p:spPr>
      </p:pic>
      <p:sp>
        <p:nvSpPr>
          <p:cNvPr id="582" name="The grand ballroom of Stevens Hotel, where the Convention took place"/>
          <p:cNvSpPr txBox="1"/>
          <p:nvPr/>
        </p:nvSpPr>
        <p:spPr>
          <a:xfrm>
            <a:off x="6205666" y="6213937"/>
            <a:ext cx="5281250" cy="2769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sz="1200" b="1">
                <a:latin typeface="+mn-lt"/>
                <a:ea typeface="+mn-ea"/>
                <a:cs typeface="+mn-cs"/>
                <a:sym typeface="Helvetica"/>
              </a:defRPr>
            </a:lvl1pPr>
          </a:lstStyle>
          <a:p>
            <a:r>
              <a:t>The grand ballroom of Stevens Hotel, where the Convention took place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Doppio clic per modificare"/>
          <p:cNvSpPr txBox="1">
            <a:spLocks noGrp="1"/>
          </p:cNvSpPr>
          <p:nvPr>
            <p:ph type="title"/>
          </p:nvPr>
        </p:nvSpPr>
        <p:spPr>
          <a:xfrm>
            <a:off x="334960" y="808075"/>
            <a:ext cx="11522082" cy="840085"/>
          </a:xfrm>
          <a:prstGeom prst="rect">
            <a:avLst/>
          </a:prstGeom>
        </p:spPr>
        <p:txBody>
          <a:bodyPr/>
          <a:lstStyle/>
          <a:p>
            <a:endParaRPr/>
          </a:p>
        </p:txBody>
      </p:sp>
      <p:sp>
        <p:nvSpPr>
          <p:cNvPr id="585" name="Doppio clic per modificare"/>
          <p:cNvSpPr txBox="1">
            <a:spLocks noGrp="1"/>
          </p:cNvSpPr>
          <p:nvPr>
            <p:ph type="body" sz="half" idx="1"/>
          </p:nvPr>
        </p:nvSpPr>
        <p:spPr>
          <a:xfrm>
            <a:off x="334965" y="2060577"/>
            <a:ext cx="5330115" cy="4429125"/>
          </a:xfrm>
          <a:prstGeom prst="rect">
            <a:avLst/>
          </a:prstGeom>
        </p:spPr>
        <p:txBody>
          <a:bodyPr/>
          <a:lstStyle/>
          <a:p>
            <a:endParaRPr/>
          </a:p>
        </p:txBody>
      </p:sp>
      <p:pic>
        <p:nvPicPr>
          <p:cNvPr id="586" name="Convention_firma.jpg" descr="Convention_firma.jpg"/>
          <p:cNvPicPr>
            <a:picLocks noChangeAspect="1"/>
          </p:cNvPicPr>
          <p:nvPr/>
        </p:nvPicPr>
        <p:blipFill>
          <a:blip r:embed="rId2"/>
          <a:stretch>
            <a:fillRect/>
          </a:stretch>
        </p:blipFill>
        <p:spPr>
          <a:xfrm>
            <a:off x="6380548" y="2298562"/>
            <a:ext cx="5330126" cy="3831036"/>
          </a:xfrm>
          <a:prstGeom prst="rect">
            <a:avLst/>
          </a:prstGeom>
          <a:ln w="12700">
            <a:miter lim="400000"/>
          </a:ln>
        </p:spPr>
      </p:pic>
      <p:sp>
        <p:nvSpPr>
          <p:cNvPr id="587" name="Segnaposto piè di pagina 3"/>
          <p:cNvSpPr txBox="1"/>
          <p:nvPr/>
        </p:nvSpPr>
        <p:spPr>
          <a:xfrm>
            <a:off x="4198369" y="297085"/>
            <a:ext cx="7598265"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spc="50">
                <a:solidFill>
                  <a:srgbClr val="595959"/>
                </a:solidFill>
                <a:latin typeface="Manrope"/>
                <a:ea typeface="Manrope"/>
                <a:cs typeface="Manrope"/>
                <a:sym typeface="Manrope"/>
              </a:defRPr>
            </a:lvl1pPr>
          </a:lstStyle>
          <a:p>
            <a:r>
              <a:t>Dipartimento di Scienze e Tecnologie Aerospaziali</a:t>
            </a:r>
          </a:p>
        </p:txBody>
      </p:sp>
      <p:sp>
        <p:nvSpPr>
          <p:cNvPr id="588" name="Segnaposto data 2"/>
          <p:cNvSpPr txBox="1"/>
          <p:nvPr/>
        </p:nvSpPr>
        <p:spPr>
          <a:xfrm>
            <a:off x="334963" y="297085"/>
            <a:ext cx="238330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b="1" spc="50">
                <a:solidFill>
                  <a:srgbClr val="595959"/>
                </a:solidFill>
                <a:latin typeface="Manrope"/>
                <a:ea typeface="Manrope"/>
                <a:cs typeface="Manrope"/>
                <a:sym typeface="Manrope"/>
              </a:defRPr>
            </a:lvl1pPr>
          </a:lstStyle>
          <a:p>
            <a:r>
              <a:t>POLITECNICO DI MILANO</a:t>
            </a:r>
          </a:p>
        </p:txBody>
      </p:sp>
      <p:sp>
        <p:nvSpPr>
          <p:cNvPr id="589" name="The Chicago Convention"/>
          <p:cNvSpPr txBox="1"/>
          <p:nvPr/>
        </p:nvSpPr>
        <p:spPr>
          <a:xfrm>
            <a:off x="77465" y="874040"/>
            <a:ext cx="7211264" cy="769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lgn="ctr" defTabSz="457200">
              <a:defRPr sz="4400" b="1">
                <a:solidFill>
                  <a:srgbClr val="005493"/>
                </a:solidFill>
                <a:latin typeface="Arial"/>
                <a:ea typeface="Arial"/>
                <a:cs typeface="Arial"/>
                <a:sym typeface="Arial"/>
              </a:defRPr>
            </a:lvl1pPr>
          </a:lstStyle>
          <a:p>
            <a:r>
              <a:t>The Chicago Convention II</a:t>
            </a:r>
          </a:p>
        </p:txBody>
      </p:sp>
      <p:pic>
        <p:nvPicPr>
          <p:cNvPr id="590" name="Convention_Preamble.jpg" descr="Convention_Preamble.jpg"/>
          <p:cNvPicPr>
            <a:picLocks noChangeAspect="1"/>
          </p:cNvPicPr>
          <p:nvPr/>
        </p:nvPicPr>
        <p:blipFill>
          <a:blip r:embed="rId3"/>
          <a:stretch>
            <a:fillRect/>
          </a:stretch>
        </p:blipFill>
        <p:spPr>
          <a:xfrm>
            <a:off x="274479" y="2060577"/>
            <a:ext cx="5525402" cy="4429127"/>
          </a:xfrm>
          <a:prstGeom prst="rect">
            <a:avLst/>
          </a:prstGeom>
          <a:ln w="12700">
            <a:miter lim="400000"/>
          </a:ln>
        </p:spPr>
      </p:pic>
      <p:sp>
        <p:nvSpPr>
          <p:cNvPr id="591" name="Rettangolo"/>
          <p:cNvSpPr/>
          <p:nvPr/>
        </p:nvSpPr>
        <p:spPr>
          <a:xfrm>
            <a:off x="152396" y="1854200"/>
            <a:ext cx="5769568" cy="4719760"/>
          </a:xfrm>
          <a:prstGeom prst="rect">
            <a:avLst/>
          </a:prstGeom>
          <a:ln w="38100">
            <a:solidFill>
              <a:srgbClr val="005493"/>
            </a:solidFill>
            <a:miter lim="400000"/>
          </a:ln>
        </p:spPr>
        <p:txBody>
          <a:bodyPr lIns="45718" tIns="45718" rIns="45718" bIns="45718" anchor="ctr"/>
          <a:lstStyle/>
          <a:p>
            <a:endParaRPr/>
          </a:p>
        </p:txBody>
      </p:sp>
      <p:sp>
        <p:nvSpPr>
          <p:cNvPr id="592" name="Preamble to 1944 Chicago Convention on International Civil Aviation"/>
          <p:cNvSpPr txBox="1"/>
          <p:nvPr/>
        </p:nvSpPr>
        <p:spPr>
          <a:xfrm>
            <a:off x="5963763" y="1837932"/>
            <a:ext cx="5117744" cy="2769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sz="1200" b="1">
                <a:latin typeface="+mn-lt"/>
                <a:ea typeface="+mn-ea"/>
                <a:cs typeface="+mn-cs"/>
                <a:sym typeface="Helvetica"/>
              </a:defRPr>
            </a:lvl1pPr>
          </a:lstStyle>
          <a:p>
            <a:r>
              <a:t>Preamble to 1944 Chicago Convention on International Civil Aviation</a:t>
            </a:r>
          </a:p>
        </p:txBody>
      </p:sp>
      <p:sp>
        <p:nvSpPr>
          <p:cNvPr id="593" name="December 7th, 1944: the signing"/>
          <p:cNvSpPr txBox="1"/>
          <p:nvPr/>
        </p:nvSpPr>
        <p:spPr>
          <a:xfrm>
            <a:off x="6359997" y="6206694"/>
            <a:ext cx="2445537" cy="2769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a:defRPr sz="1200" b="1">
                <a:latin typeface="+mn-lt"/>
                <a:ea typeface="+mn-ea"/>
                <a:cs typeface="+mn-cs"/>
                <a:sym typeface="Helvetica"/>
              </a:defRPr>
            </a:pPr>
            <a:r>
              <a:rPr sz="1200"/>
              <a:t>December 7</a:t>
            </a:r>
            <a:r>
              <a:rPr sz="1200" baseline="31999"/>
              <a:t>th</a:t>
            </a:r>
            <a:r>
              <a:rPr sz="1200"/>
              <a:t>, 1944: the signing </a:t>
            </a:r>
          </a:p>
        </p:txBody>
      </p:sp>
      <p:sp>
        <p:nvSpPr>
          <p:cNvPr id="594" name="Linea"/>
          <p:cNvSpPr/>
          <p:nvPr/>
        </p:nvSpPr>
        <p:spPr>
          <a:xfrm>
            <a:off x="1835586" y="3397286"/>
            <a:ext cx="3892243" cy="8"/>
          </a:xfrm>
          <a:prstGeom prst="line">
            <a:avLst/>
          </a:prstGeom>
          <a:ln w="25400">
            <a:solidFill>
              <a:srgbClr val="FF2600"/>
            </a:solidFill>
          </a:ln>
        </p:spPr>
        <p:txBody>
          <a:bodyPr lIns="45718" tIns="45718" rIns="45718" bIns="45718"/>
          <a:lstStyle/>
          <a:p>
            <a:endParaRPr/>
          </a:p>
        </p:txBody>
      </p:sp>
      <p:sp>
        <p:nvSpPr>
          <p:cNvPr id="595" name="Linea"/>
          <p:cNvSpPr/>
          <p:nvPr/>
        </p:nvSpPr>
        <p:spPr>
          <a:xfrm>
            <a:off x="257659" y="3690501"/>
            <a:ext cx="3313099" cy="8"/>
          </a:xfrm>
          <a:prstGeom prst="line">
            <a:avLst/>
          </a:prstGeom>
          <a:ln w="25400">
            <a:solidFill>
              <a:srgbClr val="FF2600"/>
            </a:solidFill>
          </a:ln>
        </p:spPr>
        <p:txBody>
          <a:bodyPr lIns="45718" tIns="45718" rIns="45718" bIns="45718"/>
          <a:lstStyle/>
          <a:p>
            <a:endParaRPr/>
          </a:p>
        </p:txBody>
      </p:sp>
      <p:sp>
        <p:nvSpPr>
          <p:cNvPr id="596" name="Linea"/>
          <p:cNvSpPr/>
          <p:nvPr/>
        </p:nvSpPr>
        <p:spPr>
          <a:xfrm>
            <a:off x="4558274" y="4207254"/>
            <a:ext cx="1027513" cy="8"/>
          </a:xfrm>
          <a:prstGeom prst="line">
            <a:avLst/>
          </a:prstGeom>
          <a:ln w="25400">
            <a:solidFill>
              <a:srgbClr val="FF2600"/>
            </a:solidFill>
          </a:ln>
        </p:spPr>
        <p:txBody>
          <a:bodyPr lIns="45718" tIns="45718" rIns="45718" bIns="45718"/>
          <a:lstStyle/>
          <a:p>
            <a:endParaRPr/>
          </a:p>
        </p:txBody>
      </p:sp>
      <p:sp>
        <p:nvSpPr>
          <p:cNvPr id="597" name="Linea"/>
          <p:cNvSpPr/>
          <p:nvPr/>
        </p:nvSpPr>
        <p:spPr>
          <a:xfrm>
            <a:off x="279085" y="4504814"/>
            <a:ext cx="3119554" cy="8"/>
          </a:xfrm>
          <a:prstGeom prst="line">
            <a:avLst/>
          </a:prstGeom>
          <a:ln w="25400">
            <a:solidFill>
              <a:srgbClr val="FF2600"/>
            </a:solidFill>
          </a:ln>
        </p:spPr>
        <p:txBody>
          <a:bodyPr lIns="45718" tIns="45718" rIns="45718" bIns="45718"/>
          <a:lstStyle/>
          <a:p>
            <a:endParaRPr/>
          </a:p>
        </p:txBody>
      </p:sp>
      <p:sp>
        <p:nvSpPr>
          <p:cNvPr id="598" name="Linea"/>
          <p:cNvSpPr/>
          <p:nvPr/>
        </p:nvSpPr>
        <p:spPr>
          <a:xfrm>
            <a:off x="3689837" y="5304835"/>
            <a:ext cx="2004064" cy="8"/>
          </a:xfrm>
          <a:prstGeom prst="line">
            <a:avLst/>
          </a:prstGeom>
          <a:ln w="25400">
            <a:solidFill>
              <a:srgbClr val="FF2600"/>
            </a:solidFill>
          </a:ln>
        </p:spPr>
        <p:txBody>
          <a:bodyPr lIns="45718" tIns="45718" rIns="45718" bIns="45718"/>
          <a:lstStyle/>
          <a:p>
            <a:endParaRPr/>
          </a:p>
        </p:txBody>
      </p:sp>
      <p:sp>
        <p:nvSpPr>
          <p:cNvPr id="599" name="Linea"/>
          <p:cNvSpPr/>
          <p:nvPr/>
        </p:nvSpPr>
        <p:spPr>
          <a:xfrm>
            <a:off x="304427" y="5572747"/>
            <a:ext cx="4052972" cy="8"/>
          </a:xfrm>
          <a:prstGeom prst="line">
            <a:avLst/>
          </a:prstGeom>
          <a:ln w="25400">
            <a:solidFill>
              <a:srgbClr val="FF2600"/>
            </a:solidFill>
          </a:ln>
        </p:spPr>
        <p:txBody>
          <a:bodyPr lIns="45718" tIns="45718" rIns="45718" bIns="45718"/>
          <a:lstStyle/>
          <a:p>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Doppio clic per modificare"/>
          <p:cNvSpPr txBox="1">
            <a:spLocks noGrp="1"/>
          </p:cNvSpPr>
          <p:nvPr>
            <p:ph type="title"/>
          </p:nvPr>
        </p:nvSpPr>
        <p:spPr>
          <a:xfrm>
            <a:off x="334960" y="808075"/>
            <a:ext cx="11522082" cy="840085"/>
          </a:xfrm>
          <a:prstGeom prst="rect">
            <a:avLst/>
          </a:prstGeom>
        </p:spPr>
        <p:txBody>
          <a:bodyPr/>
          <a:lstStyle/>
          <a:p>
            <a:endParaRPr/>
          </a:p>
        </p:txBody>
      </p:sp>
      <p:sp>
        <p:nvSpPr>
          <p:cNvPr id="602" name="Doppio clic per modificare"/>
          <p:cNvSpPr txBox="1">
            <a:spLocks noGrp="1"/>
          </p:cNvSpPr>
          <p:nvPr>
            <p:ph type="body" sz="half" idx="1"/>
          </p:nvPr>
        </p:nvSpPr>
        <p:spPr>
          <a:xfrm>
            <a:off x="334965" y="2060577"/>
            <a:ext cx="5330115" cy="4429125"/>
          </a:xfrm>
          <a:prstGeom prst="rect">
            <a:avLst/>
          </a:prstGeom>
        </p:spPr>
        <p:txBody>
          <a:bodyPr/>
          <a:lstStyle/>
          <a:p>
            <a:endParaRPr/>
          </a:p>
        </p:txBody>
      </p:sp>
      <p:pic>
        <p:nvPicPr>
          <p:cNvPr id="603" name="ICAO_headquarter.jpg" descr="ICAO_headquarter.jpg"/>
          <p:cNvPicPr>
            <a:picLocks noChangeAspect="1"/>
          </p:cNvPicPr>
          <p:nvPr/>
        </p:nvPicPr>
        <p:blipFill>
          <a:blip r:embed="rId2"/>
          <a:srcRect t="155"/>
          <a:stretch>
            <a:fillRect/>
          </a:stretch>
        </p:blipFill>
        <p:spPr>
          <a:xfrm>
            <a:off x="6469448" y="2381051"/>
            <a:ext cx="5330126" cy="3991384"/>
          </a:xfrm>
          <a:prstGeom prst="rect">
            <a:avLst/>
          </a:prstGeom>
          <a:ln w="12700">
            <a:miter lim="400000"/>
          </a:ln>
        </p:spPr>
      </p:pic>
      <p:sp>
        <p:nvSpPr>
          <p:cNvPr id="604" name="Segnaposto piè di pagina 3"/>
          <p:cNvSpPr txBox="1"/>
          <p:nvPr/>
        </p:nvSpPr>
        <p:spPr>
          <a:xfrm>
            <a:off x="3216273" y="297085"/>
            <a:ext cx="7598266"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spc="50">
                <a:solidFill>
                  <a:srgbClr val="595959"/>
                </a:solidFill>
                <a:latin typeface="Manrope"/>
                <a:ea typeface="Manrope"/>
                <a:cs typeface="Manrope"/>
                <a:sym typeface="Manrope"/>
              </a:defRPr>
            </a:lvl1pPr>
          </a:lstStyle>
          <a:p>
            <a:r>
              <a:t>Dipartimento di Scienze e Tecnologie Aerospaziali</a:t>
            </a:r>
          </a:p>
        </p:txBody>
      </p:sp>
      <p:sp>
        <p:nvSpPr>
          <p:cNvPr id="605" name="Segnaposto data 2"/>
          <p:cNvSpPr txBox="1"/>
          <p:nvPr/>
        </p:nvSpPr>
        <p:spPr>
          <a:xfrm>
            <a:off x="334963" y="297085"/>
            <a:ext cx="238330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lvl1pPr>
              <a:defRPr sz="700" b="1" spc="50">
                <a:solidFill>
                  <a:srgbClr val="595959"/>
                </a:solidFill>
                <a:latin typeface="Manrope"/>
                <a:ea typeface="Manrope"/>
                <a:cs typeface="Manrope"/>
                <a:sym typeface="Manrope"/>
              </a:defRPr>
            </a:lvl1pPr>
          </a:lstStyle>
          <a:p>
            <a:r>
              <a:t>POLITECNICO DI MILANO</a:t>
            </a:r>
          </a:p>
        </p:txBody>
      </p:sp>
      <p:sp>
        <p:nvSpPr>
          <p:cNvPr id="606" name="The role of ICAO"/>
          <p:cNvSpPr txBox="1"/>
          <p:nvPr/>
        </p:nvSpPr>
        <p:spPr>
          <a:xfrm>
            <a:off x="340567" y="817227"/>
            <a:ext cx="4545471" cy="769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lgn="ctr" defTabSz="457200">
              <a:defRPr sz="4400" b="1">
                <a:solidFill>
                  <a:srgbClr val="005493"/>
                </a:solidFill>
                <a:latin typeface="Arial"/>
                <a:ea typeface="Arial"/>
                <a:cs typeface="Arial"/>
                <a:sym typeface="Arial"/>
              </a:defRPr>
            </a:lvl1pPr>
          </a:lstStyle>
          <a:p>
            <a:r>
              <a:t>The role of ICAO</a:t>
            </a:r>
          </a:p>
        </p:txBody>
      </p:sp>
      <p:sp>
        <p:nvSpPr>
          <p:cNvPr id="607" name="Neutral technical coordination.…"/>
          <p:cNvSpPr txBox="1"/>
          <p:nvPr/>
        </p:nvSpPr>
        <p:spPr>
          <a:xfrm>
            <a:off x="277979" y="2060577"/>
            <a:ext cx="5483228" cy="14901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marL="342900" indent="-342900" defTabSz="457200">
              <a:spcBef>
                <a:spcPts val="400"/>
              </a:spcBef>
              <a:buSzPct val="100000"/>
              <a:buFont typeface="Arial"/>
              <a:buChar char="•"/>
              <a:defRPr sz="2000" b="1">
                <a:solidFill>
                  <a:srgbClr val="005493"/>
                </a:solidFill>
                <a:latin typeface="Arial"/>
                <a:ea typeface="Arial"/>
                <a:cs typeface="Arial"/>
                <a:sym typeface="Arial"/>
              </a:defRPr>
            </a:pPr>
            <a:r>
              <a:rPr sz="2000"/>
              <a:t>Neutral technical coordination.</a:t>
            </a:r>
          </a:p>
          <a:p>
            <a:pPr marL="342900" indent="-342900" defTabSz="457200">
              <a:spcBef>
                <a:spcPts val="500"/>
              </a:spcBef>
              <a:buSzPct val="100000"/>
              <a:buFont typeface="Arial"/>
              <a:buChar char="•"/>
              <a:defRPr sz="2000" b="1">
                <a:solidFill>
                  <a:srgbClr val="005493"/>
                </a:solidFill>
                <a:latin typeface="Arial"/>
                <a:ea typeface="Arial"/>
                <a:cs typeface="Arial"/>
                <a:sym typeface="Arial"/>
              </a:defRPr>
            </a:pPr>
            <a:r>
              <a:rPr sz="2000"/>
              <a:t>Shared safety procedures and standards.</a:t>
            </a:r>
          </a:p>
          <a:p>
            <a:pPr marL="342900" indent="-342900" defTabSz="457200">
              <a:spcBef>
                <a:spcPts val="400"/>
              </a:spcBef>
              <a:buSzPct val="100000"/>
              <a:buFont typeface="Arial"/>
              <a:buChar char="•"/>
              <a:defRPr sz="2000" b="1">
                <a:solidFill>
                  <a:srgbClr val="005493"/>
                </a:solidFill>
                <a:latin typeface="Arial"/>
                <a:ea typeface="Arial"/>
                <a:cs typeface="Arial"/>
                <a:sym typeface="Arial"/>
              </a:defRPr>
            </a:pPr>
            <a:r>
              <a:rPr sz="2000"/>
              <a:t>Mechanisms for dispute resolution.*</a:t>
            </a:r>
          </a:p>
          <a:p>
            <a:pPr marL="342900" indent="-342900" defTabSz="457200">
              <a:spcBef>
                <a:spcPts val="400"/>
              </a:spcBef>
              <a:buSzPct val="100000"/>
              <a:buFont typeface="Arial"/>
              <a:buChar char="•"/>
              <a:defRPr sz="2000" b="1">
                <a:solidFill>
                  <a:srgbClr val="005493"/>
                </a:solidFill>
                <a:latin typeface="Arial"/>
                <a:ea typeface="Arial"/>
                <a:cs typeface="Arial"/>
                <a:sym typeface="Arial"/>
              </a:defRPr>
            </a:pPr>
            <a:r>
              <a:rPr sz="2000"/>
              <a:t>Continuous adaptation to innovation.</a:t>
            </a:r>
          </a:p>
        </p:txBody>
      </p:sp>
      <p:pic>
        <p:nvPicPr>
          <p:cNvPr id="608" name="Convention_Panama.jpg" descr="Convention_Panama.jpg"/>
          <p:cNvPicPr>
            <a:picLocks noChangeAspect="1"/>
          </p:cNvPicPr>
          <p:nvPr/>
        </p:nvPicPr>
        <p:blipFill>
          <a:blip r:embed="rId3"/>
          <a:stretch>
            <a:fillRect/>
          </a:stretch>
        </p:blipFill>
        <p:spPr>
          <a:xfrm>
            <a:off x="436564" y="3597521"/>
            <a:ext cx="5330117" cy="2487921"/>
          </a:xfrm>
          <a:prstGeom prst="rect">
            <a:avLst/>
          </a:prstGeom>
          <a:ln w="12700">
            <a:miter lim="400000"/>
          </a:ln>
        </p:spPr>
      </p:pic>
      <p:sp>
        <p:nvSpPr>
          <p:cNvPr id="609" name="Rettangolo"/>
          <p:cNvSpPr/>
          <p:nvPr/>
        </p:nvSpPr>
        <p:spPr>
          <a:xfrm>
            <a:off x="452436" y="3635621"/>
            <a:ext cx="5288842" cy="2462521"/>
          </a:xfrm>
          <a:prstGeom prst="rect">
            <a:avLst/>
          </a:prstGeom>
          <a:ln w="25400">
            <a:solidFill>
              <a:srgbClr val="005493"/>
            </a:solidFill>
          </a:ln>
        </p:spPr>
        <p:txBody>
          <a:bodyPr lIns="45718" tIns="45718" rIns="45718" bIns="45718" anchor="ctr"/>
          <a:lstStyle/>
          <a:p>
            <a:endParaRPr/>
          </a:p>
        </p:txBody>
      </p:sp>
      <p:sp>
        <p:nvSpPr>
          <p:cNvPr id="610" name="*"/>
          <p:cNvSpPr txBox="1"/>
          <p:nvPr/>
        </p:nvSpPr>
        <p:spPr>
          <a:xfrm>
            <a:off x="238055" y="3440669"/>
            <a:ext cx="252629" cy="4770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sz="2500">
                <a:solidFill>
                  <a:srgbClr val="005493"/>
                </a:solidFill>
              </a:defRPr>
            </a:lvl1pPr>
          </a:lstStyle>
          <a:p>
            <a:r>
              <a:t>*</a:t>
            </a:r>
          </a:p>
        </p:txBody>
      </p:sp>
      <p:sp>
        <p:nvSpPr>
          <p:cNvPr id="611" name="ICAO headquarter, Montreal"/>
          <p:cNvSpPr txBox="1"/>
          <p:nvPr/>
        </p:nvSpPr>
        <p:spPr>
          <a:xfrm>
            <a:off x="6408735" y="2049741"/>
            <a:ext cx="2136158" cy="2769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sz="1200" b="1">
                <a:latin typeface="+mn-lt"/>
                <a:ea typeface="+mn-ea"/>
                <a:cs typeface="+mn-cs"/>
                <a:sym typeface="Helvetica"/>
              </a:defRPr>
            </a:lvl1pPr>
          </a:lstStyle>
          <a:p>
            <a:r>
              <a:t>ICAO headquarter, Montreal</a:t>
            </a:r>
          </a:p>
        </p:txBody>
      </p:sp>
      <p:sp>
        <p:nvSpPr>
          <p:cNvPr id="612" name="Signature conditional upon the presence of critical geographical zones"/>
          <p:cNvSpPr txBox="1"/>
          <p:nvPr/>
        </p:nvSpPr>
        <p:spPr>
          <a:xfrm>
            <a:off x="313097" y="6205751"/>
            <a:ext cx="5290868" cy="2769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sz="1200" b="1">
                <a:latin typeface="+mn-lt"/>
                <a:ea typeface="+mn-ea"/>
                <a:cs typeface="+mn-cs"/>
                <a:sym typeface="Helvetica"/>
              </a:defRPr>
            </a:lvl1pPr>
          </a:lstStyle>
          <a:p>
            <a:r>
              <a:t>Signature conditional upon the presence of critical geographical zones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Titolo 1"/>
          <p:cNvSpPr txBox="1">
            <a:spLocks noGrp="1"/>
          </p:cNvSpPr>
          <p:nvPr>
            <p:ph type="title"/>
          </p:nvPr>
        </p:nvSpPr>
        <p:spPr>
          <a:xfrm>
            <a:off x="3216276" y="1418313"/>
            <a:ext cx="8640765" cy="1299010"/>
          </a:xfrm>
          <a:prstGeom prst="rect">
            <a:avLst/>
          </a:prstGeom>
        </p:spPr>
        <p:txBody>
          <a:bodyPr/>
          <a:lstStyle>
            <a:lvl1pPr>
              <a:defRPr sz="3200"/>
            </a:lvl1pPr>
          </a:lstStyle>
          <a:p>
            <a:r>
              <a:t>Where we are</a:t>
            </a:r>
          </a:p>
        </p:txBody>
      </p:sp>
      <p:sp>
        <p:nvSpPr>
          <p:cNvPr id="615" name="Segnaposto testo 2"/>
          <p:cNvSpPr txBox="1">
            <a:spLocks noGrp="1"/>
          </p:cNvSpPr>
          <p:nvPr>
            <p:ph type="body" sz="quarter" idx="1"/>
          </p:nvPr>
        </p:nvSpPr>
        <p:spPr>
          <a:xfrm>
            <a:off x="8765929" y="3961596"/>
            <a:ext cx="3091134" cy="2359050"/>
          </a:xfrm>
          <a:prstGeom prst="rect">
            <a:avLst/>
          </a:prstGeom>
        </p:spPr>
        <p:txBody>
          <a:bodyPr/>
          <a:lstStyle/>
          <a:p>
            <a:r>
              <a:t>02</a:t>
            </a:r>
          </a:p>
        </p:txBody>
      </p:sp>
      <p:pic>
        <p:nvPicPr>
          <p:cNvPr id="616" name="Elemento grafico 2" descr="Elemento grafico 2"/>
          <p:cNvPicPr>
            <a:picLocks noChangeAspect="1"/>
          </p:cNvPicPr>
          <p:nvPr/>
        </p:nvPicPr>
        <p:blipFill>
          <a:blip r:embed="rId2"/>
          <a:stretch>
            <a:fillRect/>
          </a:stretch>
        </p:blipFill>
        <p:spPr>
          <a:xfrm>
            <a:off x="537561" y="558881"/>
            <a:ext cx="5472001" cy="6840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Interni">
  <a:themeElements>
    <a:clrScheme name="Interni">
      <a:dk1>
        <a:srgbClr val="000000"/>
      </a:dk1>
      <a:lt1>
        <a:srgbClr val="A3C1FE"/>
      </a:lt1>
      <a:dk2>
        <a:srgbClr val="A7A7A7"/>
      </a:dk2>
      <a:lt2>
        <a:srgbClr val="535353"/>
      </a:lt2>
      <a:accent1>
        <a:srgbClr val="6698FF"/>
      </a:accent1>
      <a:accent2>
        <a:srgbClr val="A3C1FE"/>
      </a:accent2>
      <a:accent3>
        <a:srgbClr val="C1D5FF"/>
      </a:accent3>
      <a:accent4>
        <a:srgbClr val="E0EAFF"/>
      </a:accent4>
      <a:accent5>
        <a:srgbClr val="0C5BFF"/>
      </a:accent5>
      <a:accent6>
        <a:srgbClr val="F3F3F3"/>
      </a:accent6>
      <a:hlink>
        <a:srgbClr val="0000FF"/>
      </a:hlink>
      <a:folHlink>
        <a:srgbClr val="FF00FF"/>
      </a:folHlink>
    </a:clrScheme>
    <a:fontScheme name="Interni">
      <a:majorFont>
        <a:latin typeface="Calibri"/>
        <a:ea typeface="Calibri"/>
        <a:cs typeface="Calibri"/>
      </a:majorFont>
      <a:minorFont>
        <a:latin typeface="Helvetica"/>
        <a:ea typeface="Helvetica"/>
        <a:cs typeface="Helvetica"/>
      </a:minorFont>
    </a:fontScheme>
    <a:fmtScheme name="Intern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terni">
  <a:themeElements>
    <a:clrScheme name="Interni">
      <a:dk1>
        <a:srgbClr val="000000"/>
      </a:dk1>
      <a:lt1>
        <a:srgbClr val="FFFFFF"/>
      </a:lt1>
      <a:dk2>
        <a:srgbClr val="A7A7A7"/>
      </a:dk2>
      <a:lt2>
        <a:srgbClr val="535353"/>
      </a:lt2>
      <a:accent1>
        <a:srgbClr val="6698FF"/>
      </a:accent1>
      <a:accent2>
        <a:srgbClr val="A3C1FE"/>
      </a:accent2>
      <a:accent3>
        <a:srgbClr val="C1D5FF"/>
      </a:accent3>
      <a:accent4>
        <a:srgbClr val="E0EAFF"/>
      </a:accent4>
      <a:accent5>
        <a:srgbClr val="0C5BFF"/>
      </a:accent5>
      <a:accent6>
        <a:srgbClr val="F3F3F3"/>
      </a:accent6>
      <a:hlink>
        <a:srgbClr val="0000FF"/>
      </a:hlink>
      <a:folHlink>
        <a:srgbClr val="FF00FF"/>
      </a:folHlink>
    </a:clrScheme>
    <a:fontScheme name="Interni">
      <a:majorFont>
        <a:latin typeface="Calibri"/>
        <a:ea typeface="Calibri"/>
        <a:cs typeface="Calibri"/>
      </a:majorFont>
      <a:minorFont>
        <a:latin typeface="Helvetica"/>
        <a:ea typeface="Helvetica"/>
        <a:cs typeface="Helvetica"/>
      </a:minorFont>
    </a:fontScheme>
    <a:fmtScheme name="Intern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2CE61A862A5564DAFCFE6BA02B8DD9B" ma:contentTypeVersion="19" ma:contentTypeDescription="Creare un nuovo documento." ma:contentTypeScope="" ma:versionID="30566ae49ce0afe1bd622d2a8e31e23c">
  <xsd:schema xmlns:xsd="http://www.w3.org/2001/XMLSchema" xmlns:xs="http://www.w3.org/2001/XMLSchema" xmlns:p="http://schemas.microsoft.com/office/2006/metadata/properties" xmlns:ns2="398d74c6-bc1f-4f92-8277-49b0eaee89c7" xmlns:ns3="d930cfc1-9612-4f64-b6b7-0fe027915f97" targetNamespace="http://schemas.microsoft.com/office/2006/metadata/properties" ma:root="true" ma:fieldsID="774ee093d98a660d6c1dec0e28be93f8" ns2:_="" ns3:_="">
    <xsd:import namespace="398d74c6-bc1f-4f92-8277-49b0eaee89c7"/>
    <xsd:import namespace="d930cfc1-9612-4f64-b6b7-0fe027915f9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8d74c6-bc1f-4f92-8277-49b0eaee89c7"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5f447287-7bbf-40c0-94a6-d180e34fce62}" ma:internalName="TaxCatchAll" ma:showField="CatchAllData" ma:web="398d74c6-bc1f-4f92-8277-49b0eaee89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30cfc1-9612-4f64-b6b7-0fe027915f9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62691f12-1220-44b1-ba48-e77f64da29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98d74c6-bc1f-4f92-8277-49b0eaee89c7" xsi:nil="true"/>
    <lcf76f155ced4ddcb4097134ff3c332f xmlns="d930cfc1-9612-4f64-b6b7-0fe027915f9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3063674-41C8-407B-AC75-4F811C1ACED8}"/>
</file>

<file path=customXml/itemProps2.xml><?xml version="1.0" encoding="utf-8"?>
<ds:datastoreItem xmlns:ds="http://schemas.openxmlformats.org/officeDocument/2006/customXml" ds:itemID="{B6FAD709-A5D1-480E-B2BB-9B5C2318CA94}">
  <ds:schemaRefs>
    <ds:schemaRef ds:uri="http://schemas.microsoft.com/sharepoint/v3/contenttype/forms"/>
  </ds:schemaRefs>
</ds:datastoreItem>
</file>

<file path=customXml/itemProps3.xml><?xml version="1.0" encoding="utf-8"?>
<ds:datastoreItem xmlns:ds="http://schemas.openxmlformats.org/officeDocument/2006/customXml" ds:itemID="{152B44C5-859A-4F0C-B505-2F69AD2C6EB7}">
  <ds:schemaRefs>
    <ds:schemaRef ds:uri="398d74c6-bc1f-4f92-8277-49b0eaee89c7"/>
    <ds:schemaRef ds:uri="d930cfc1-9612-4f64-b6b7-0fe027915f9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24</Slides>
  <Notes>0</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Interni</vt:lpstr>
      <vt:lpstr>FROM CHICAGO TO ORBIT: CAN SPACE LEARN TO FLY TOGETHER?  The 1944 Chicago Convention and the Future Governance of Outer Space   80 years ago nations understood that the skies could not remain ungoverned. Today the same realization is emerging beyond Earth</vt:lpstr>
      <vt:lpstr>PowerPoint Presentation</vt:lpstr>
      <vt:lpstr>Where we come from</vt:lpstr>
      <vt:lpstr>PowerPoint Presentation</vt:lpstr>
      <vt:lpstr>PowerPoint Presentation</vt:lpstr>
      <vt:lpstr>PowerPoint Presentation</vt:lpstr>
      <vt:lpstr>PowerPoint Presentation</vt:lpstr>
      <vt:lpstr>PowerPoint Presentation</vt:lpstr>
      <vt:lpstr>Where we are</vt:lpstr>
      <vt:lpstr>PowerPoint Presentation</vt:lpstr>
      <vt:lpstr>PowerPoint Presentation</vt:lpstr>
      <vt:lpstr>PowerPoint Presentation</vt:lpstr>
      <vt:lpstr>PowerPoint Presentation</vt:lpstr>
      <vt:lpstr>PowerPoint Presentation</vt:lpstr>
      <vt:lpstr>What has been done </vt:lpstr>
      <vt:lpstr>PowerPoint Presentation</vt:lpstr>
      <vt:lpstr>PowerPoint Presentation</vt:lpstr>
      <vt:lpstr>PowerPoint Presentation</vt:lpstr>
      <vt:lpstr>PowerPoint Presentation</vt:lpstr>
      <vt:lpstr>What has not yet been done</vt:lpstr>
      <vt:lpstr>PowerPoint Presentation</vt:lpstr>
      <vt:lpstr>PowerPoint Presentation</vt:lpstr>
      <vt:lpstr>PowerPoint Presentation</vt:lpstr>
      <vt:lpstr>The question is no longer whether Space will became central to human civilization.  The question is whether governance will evolve quickly enough to preserve stability before competition becomes irreversible    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2026-06-05T08:12:19Z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0x01010032CE61A862A5564DAFCFE6BA02B8DD9B</vt:lpwstr>
  </property>
  <property fmtid="{D5CDD505-2E9C-101B-9397-08002B2CF9AE}" pid="3" name="MediaServiceImageTags">
    <vt:lpwstr/>
  </property>
</Properties>
</file>