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698" r:id="rId5"/>
    <p:sldMasterId id="2147483722" r:id="rId6"/>
  </p:sldMasterIdLst>
  <p:notesMasterIdLst>
    <p:notesMasterId r:id="rId33"/>
  </p:notesMasterIdLst>
  <p:handoutMasterIdLst>
    <p:handoutMasterId r:id="rId34"/>
  </p:handoutMasterIdLst>
  <p:sldIdLst>
    <p:sldId id="256" r:id="rId7"/>
    <p:sldId id="268" r:id="rId8"/>
    <p:sldId id="280" r:id="rId9"/>
    <p:sldId id="278" r:id="rId10"/>
    <p:sldId id="2147471879" r:id="rId11"/>
    <p:sldId id="2147482004" r:id="rId12"/>
    <p:sldId id="2147482017" r:id="rId13"/>
    <p:sldId id="2147482020" r:id="rId14"/>
    <p:sldId id="2147482008" r:id="rId15"/>
    <p:sldId id="2147482021" r:id="rId16"/>
    <p:sldId id="276" r:id="rId17"/>
    <p:sldId id="2147482024" r:id="rId18"/>
    <p:sldId id="403" r:id="rId19"/>
    <p:sldId id="463" r:id="rId20"/>
    <p:sldId id="449" r:id="rId21"/>
    <p:sldId id="2147482022" r:id="rId22"/>
    <p:sldId id="2147482025" r:id="rId23"/>
    <p:sldId id="1219" r:id="rId24"/>
    <p:sldId id="2144446189" r:id="rId25"/>
    <p:sldId id="324" r:id="rId26"/>
    <p:sldId id="261" r:id="rId27"/>
    <p:sldId id="289" r:id="rId28"/>
    <p:sldId id="262" r:id="rId29"/>
    <p:sldId id="263" r:id="rId30"/>
    <p:sldId id="264" r:id="rId31"/>
    <p:sldId id="1213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2A6"/>
    <a:srgbClr val="FFFF66"/>
    <a:srgbClr val="DCDCED"/>
    <a:srgbClr val="7DC07C"/>
    <a:srgbClr val="BDE5B1"/>
    <a:srgbClr val="81D9D1"/>
    <a:srgbClr val="00BAA3"/>
    <a:srgbClr val="00F6D9"/>
    <a:srgbClr val="000000"/>
    <a:srgbClr val="001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24024-6339-4204-80F5-C67B491D7F4A}" v="2520" dt="2026-06-05T07:21:09.411"/>
    <p1510:client id="{49DBE682-0970-4066-AC1F-DF71A69BCA16}" v="593" dt="2026-06-05T07:13:04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520" y="-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Y Thibaut (DEFIS)" userId="f7d100ab-594f-45e5-94d9-321b7d8ea24f" providerId="ADAL" clId="{FAC23392-1B60-4951-89E4-799E48378B78}"/>
    <pc:docChg chg="undo custSel addSld delSld modSld">
      <pc:chgData name="MAURY Thibaut (DEFIS)" userId="f7d100ab-594f-45e5-94d9-321b7d8ea24f" providerId="ADAL" clId="{FAC23392-1B60-4951-89E4-799E48378B78}" dt="2026-06-05T07:13:04.042" v="3045" actId="20577"/>
      <pc:docMkLst>
        <pc:docMk/>
      </pc:docMkLst>
      <pc:sldChg chg="modSp mod">
        <pc:chgData name="MAURY Thibaut (DEFIS)" userId="f7d100ab-594f-45e5-94d9-321b7d8ea24f" providerId="ADAL" clId="{FAC23392-1B60-4951-89E4-799E48378B78}" dt="2026-06-05T05:08:03.613" v="2882" actId="1076"/>
        <pc:sldMkLst>
          <pc:docMk/>
          <pc:sldMk cId="1488818339" sldId="256"/>
        </pc:sldMkLst>
        <pc:spChg chg="mod">
          <ac:chgData name="MAURY Thibaut (DEFIS)" userId="f7d100ab-594f-45e5-94d9-321b7d8ea24f" providerId="ADAL" clId="{FAC23392-1B60-4951-89E4-799E48378B78}" dt="2026-06-05T05:07:57.446" v="2881" actId="255"/>
          <ac:spMkLst>
            <pc:docMk/>
            <pc:sldMk cId="1488818339" sldId="256"/>
            <ac:spMk id="2" creationId="{E2788EAF-E7D8-9B36-D734-65E61F37F9CC}"/>
          </ac:spMkLst>
        </pc:spChg>
        <pc:spChg chg="mod">
          <ac:chgData name="MAURY Thibaut (DEFIS)" userId="f7d100ab-594f-45e5-94d9-321b7d8ea24f" providerId="ADAL" clId="{FAC23392-1B60-4951-89E4-799E48378B78}" dt="2026-06-05T05:08:03.613" v="2882" actId="1076"/>
          <ac:spMkLst>
            <pc:docMk/>
            <pc:sldMk cId="1488818339" sldId="256"/>
            <ac:spMk id="3" creationId="{426F2999-E1CB-10E4-4BAB-08CF9A56749C}"/>
          </ac:spMkLst>
        </pc:spChg>
      </pc:sldChg>
      <pc:sldChg chg="del">
        <pc:chgData name="MAURY Thibaut (DEFIS)" userId="f7d100ab-594f-45e5-94d9-321b7d8ea24f" providerId="ADAL" clId="{FAC23392-1B60-4951-89E4-799E48378B78}" dt="2026-06-05T05:06:28.141" v="2868" actId="47"/>
        <pc:sldMkLst>
          <pc:docMk/>
          <pc:sldMk cId="1005937632" sldId="260"/>
        </pc:sldMkLst>
      </pc:sldChg>
      <pc:sldChg chg="del">
        <pc:chgData name="MAURY Thibaut (DEFIS)" userId="f7d100ab-594f-45e5-94d9-321b7d8ea24f" providerId="ADAL" clId="{FAC23392-1B60-4951-89E4-799E48378B78}" dt="2026-06-05T05:06:47.587" v="2876" actId="47"/>
        <pc:sldMkLst>
          <pc:docMk/>
          <pc:sldMk cId="684131634" sldId="265"/>
        </pc:sldMkLst>
      </pc:sldChg>
      <pc:sldChg chg="del">
        <pc:chgData name="MAURY Thibaut (DEFIS)" userId="f7d100ab-594f-45e5-94d9-321b7d8ea24f" providerId="ADAL" clId="{FAC23392-1B60-4951-89E4-799E48378B78}" dt="2026-06-05T05:06:45.550" v="2875" actId="47"/>
        <pc:sldMkLst>
          <pc:docMk/>
          <pc:sldMk cId="4175529396" sldId="269"/>
        </pc:sldMkLst>
      </pc:sldChg>
      <pc:sldChg chg="del">
        <pc:chgData name="MAURY Thibaut (DEFIS)" userId="f7d100ab-594f-45e5-94d9-321b7d8ea24f" providerId="ADAL" clId="{FAC23392-1B60-4951-89E4-799E48378B78}" dt="2026-06-05T05:06:44.630" v="2874" actId="47"/>
        <pc:sldMkLst>
          <pc:docMk/>
          <pc:sldMk cId="4243426809" sldId="270"/>
        </pc:sldMkLst>
      </pc:sldChg>
      <pc:sldChg chg="del">
        <pc:chgData name="MAURY Thibaut (DEFIS)" userId="f7d100ab-594f-45e5-94d9-321b7d8ea24f" providerId="ADAL" clId="{FAC23392-1B60-4951-89E4-799E48378B78}" dt="2026-06-05T05:06:43.401" v="2873" actId="47"/>
        <pc:sldMkLst>
          <pc:docMk/>
          <pc:sldMk cId="1129188125" sldId="271"/>
        </pc:sldMkLst>
      </pc:sldChg>
      <pc:sldChg chg="del">
        <pc:chgData name="MAURY Thibaut (DEFIS)" userId="f7d100ab-594f-45e5-94d9-321b7d8ea24f" providerId="ADAL" clId="{FAC23392-1B60-4951-89E4-799E48378B78}" dt="2026-06-05T05:06:42.661" v="2872" actId="47"/>
        <pc:sldMkLst>
          <pc:docMk/>
          <pc:sldMk cId="1369394353" sldId="272"/>
        </pc:sldMkLst>
      </pc:sldChg>
      <pc:sldChg chg="del">
        <pc:chgData name="MAURY Thibaut (DEFIS)" userId="f7d100ab-594f-45e5-94d9-321b7d8ea24f" providerId="ADAL" clId="{FAC23392-1B60-4951-89E4-799E48378B78}" dt="2026-06-05T05:06:41.945" v="2871" actId="47"/>
        <pc:sldMkLst>
          <pc:docMk/>
          <pc:sldMk cId="4004352223" sldId="273"/>
        </pc:sldMkLst>
      </pc:sldChg>
      <pc:sldChg chg="del">
        <pc:chgData name="MAURY Thibaut (DEFIS)" userId="f7d100ab-594f-45e5-94d9-321b7d8ea24f" providerId="ADAL" clId="{FAC23392-1B60-4951-89E4-799E48378B78}" dt="2026-06-05T05:06:40.826" v="2870" actId="47"/>
        <pc:sldMkLst>
          <pc:docMk/>
          <pc:sldMk cId="4025826248" sldId="274"/>
        </pc:sldMkLst>
      </pc:sldChg>
      <pc:sldChg chg="del">
        <pc:chgData name="MAURY Thibaut (DEFIS)" userId="f7d100ab-594f-45e5-94d9-321b7d8ea24f" providerId="ADAL" clId="{FAC23392-1B60-4951-89E4-799E48378B78}" dt="2026-06-05T05:06:38.562" v="2869" actId="47"/>
        <pc:sldMkLst>
          <pc:docMk/>
          <pc:sldMk cId="2142769717" sldId="275"/>
        </pc:sldMkLst>
      </pc:sldChg>
      <pc:sldChg chg="modSp mod">
        <pc:chgData name="MAURY Thibaut (DEFIS)" userId="f7d100ab-594f-45e5-94d9-321b7d8ea24f" providerId="ADAL" clId="{FAC23392-1B60-4951-89E4-799E48378B78}" dt="2026-06-05T05:09:34.513" v="2894" actId="20577"/>
        <pc:sldMkLst>
          <pc:docMk/>
          <pc:sldMk cId="2441439486" sldId="276"/>
        </pc:sldMkLst>
        <pc:spChg chg="mod">
          <ac:chgData name="MAURY Thibaut (DEFIS)" userId="f7d100ab-594f-45e5-94d9-321b7d8ea24f" providerId="ADAL" clId="{FAC23392-1B60-4951-89E4-799E48378B78}" dt="2026-06-05T05:09:34.513" v="2894" actId="20577"/>
          <ac:spMkLst>
            <pc:docMk/>
            <pc:sldMk cId="2441439486" sldId="276"/>
            <ac:spMk id="3" creationId="{A1224B8C-6F6A-A9BD-5A0A-7A6D811AE85D}"/>
          </ac:spMkLst>
        </pc:spChg>
      </pc:sldChg>
      <pc:sldChg chg="del">
        <pc:chgData name="MAURY Thibaut (DEFIS)" userId="f7d100ab-594f-45e5-94d9-321b7d8ea24f" providerId="ADAL" clId="{FAC23392-1B60-4951-89E4-799E48378B78}" dt="2026-06-05T05:06:26.861" v="2867" actId="47"/>
        <pc:sldMkLst>
          <pc:docMk/>
          <pc:sldMk cId="1522477280" sldId="277"/>
        </pc:sldMkLst>
      </pc:sldChg>
      <pc:sldChg chg="delSp mod modAnim">
        <pc:chgData name="MAURY Thibaut (DEFIS)" userId="f7d100ab-594f-45e5-94d9-321b7d8ea24f" providerId="ADAL" clId="{FAC23392-1B60-4951-89E4-799E48378B78}" dt="2026-06-05T05:14:27.833" v="2939" actId="478"/>
        <pc:sldMkLst>
          <pc:docMk/>
          <pc:sldMk cId="1922101562" sldId="403"/>
        </pc:sldMkLst>
        <pc:spChg chg="del">
          <ac:chgData name="MAURY Thibaut (DEFIS)" userId="f7d100ab-594f-45e5-94d9-321b7d8ea24f" providerId="ADAL" clId="{FAC23392-1B60-4951-89E4-799E48378B78}" dt="2026-06-05T05:14:27.833" v="2939" actId="478"/>
          <ac:spMkLst>
            <pc:docMk/>
            <pc:sldMk cId="1922101562" sldId="403"/>
            <ac:spMk id="88" creationId="{00000000-0000-0000-0000-000000000000}"/>
          </ac:spMkLst>
        </pc:spChg>
      </pc:sldChg>
      <pc:sldChg chg="modSp mod modAnim modNotesTx">
        <pc:chgData name="MAURY Thibaut (DEFIS)" userId="f7d100ab-594f-45e5-94d9-321b7d8ea24f" providerId="ADAL" clId="{FAC23392-1B60-4951-89E4-799E48378B78}" dt="2026-06-05T07:11:45.689" v="3030"/>
        <pc:sldMkLst>
          <pc:docMk/>
          <pc:sldMk cId="2006272743" sldId="449"/>
        </pc:sldMkLst>
        <pc:spChg chg="mod">
          <ac:chgData name="MAURY Thibaut (DEFIS)" userId="f7d100ab-594f-45e5-94d9-321b7d8ea24f" providerId="ADAL" clId="{FAC23392-1B60-4951-89E4-799E48378B78}" dt="2026-06-05T05:15:39.673" v="2975" actId="20577"/>
          <ac:spMkLst>
            <pc:docMk/>
            <pc:sldMk cId="2006272743" sldId="449"/>
            <ac:spMk id="8" creationId="{2B4D5EED-87A8-473B-6CAF-FAF885E11AA9}"/>
          </ac:spMkLst>
        </pc:spChg>
        <pc:spChg chg="mod">
          <ac:chgData name="MAURY Thibaut (DEFIS)" userId="f7d100ab-594f-45e5-94d9-321b7d8ea24f" providerId="ADAL" clId="{FAC23392-1B60-4951-89E4-799E48378B78}" dt="2026-06-05T03:51:49.881" v="240" actId="6549"/>
          <ac:spMkLst>
            <pc:docMk/>
            <pc:sldMk cId="2006272743" sldId="449"/>
            <ac:spMk id="9" creationId="{3F550477-F5FC-AC5F-E81D-45FCABBA8F2F}"/>
          </ac:spMkLst>
        </pc:spChg>
        <pc:spChg chg="mod">
          <ac:chgData name="MAURY Thibaut (DEFIS)" userId="f7d100ab-594f-45e5-94d9-321b7d8ea24f" providerId="ADAL" clId="{FAC23392-1B60-4951-89E4-799E48378B78}" dt="2026-06-05T05:15:26.872" v="2974" actId="20577"/>
          <ac:spMkLst>
            <pc:docMk/>
            <pc:sldMk cId="2006272743" sldId="449"/>
            <ac:spMk id="124" creationId="{00000000-0000-0000-0000-000000000000}"/>
          </ac:spMkLst>
        </pc:spChg>
      </pc:sldChg>
      <pc:sldChg chg="modSp modAnim">
        <pc:chgData name="MAURY Thibaut (DEFIS)" userId="f7d100ab-594f-45e5-94d9-321b7d8ea24f" providerId="ADAL" clId="{FAC23392-1B60-4951-89E4-799E48378B78}" dt="2026-06-05T07:09:05.956" v="3015"/>
        <pc:sldMkLst>
          <pc:docMk/>
          <pc:sldMk cId="2489559348" sldId="463"/>
        </pc:sldMkLst>
        <pc:picChg chg="mod">
          <ac:chgData name="MAURY Thibaut (DEFIS)" userId="f7d100ab-594f-45e5-94d9-321b7d8ea24f" providerId="ADAL" clId="{FAC23392-1B60-4951-89E4-799E48378B78}" dt="2026-06-05T07:09:05.956" v="3015"/>
          <ac:picMkLst>
            <pc:docMk/>
            <pc:sldMk cId="2489559348" sldId="463"/>
            <ac:picMk id="156" creationId="{00000000-0000-0000-0000-000000000000}"/>
          </ac:picMkLst>
        </pc:picChg>
      </pc:sldChg>
      <pc:sldChg chg="addSp delSp modSp add mod modAnim">
        <pc:chgData name="MAURY Thibaut (DEFIS)" userId="f7d100ab-594f-45e5-94d9-321b7d8ea24f" providerId="ADAL" clId="{FAC23392-1B60-4951-89E4-799E48378B78}" dt="2026-06-05T05:17:15.722" v="3004" actId="6549"/>
        <pc:sldMkLst>
          <pc:docMk/>
          <pc:sldMk cId="2899108842" sldId="1219"/>
        </pc:sldMkLst>
        <pc:spChg chg="mod">
          <ac:chgData name="MAURY Thibaut (DEFIS)" userId="f7d100ab-594f-45e5-94d9-321b7d8ea24f" providerId="ADAL" clId="{FAC23392-1B60-4951-89E4-799E48378B78}" dt="2026-06-05T04:39:48.093" v="1558" actId="164"/>
          <ac:spMkLst>
            <pc:docMk/>
            <pc:sldMk cId="2899108842" sldId="1219"/>
            <ac:spMk id="3" creationId="{5729A262-BABF-08DE-CFA7-58B8C6DC9196}"/>
          </ac:spMkLst>
        </pc:spChg>
        <pc:spChg chg="add mod">
          <ac:chgData name="MAURY Thibaut (DEFIS)" userId="f7d100ab-594f-45e5-94d9-321b7d8ea24f" providerId="ADAL" clId="{FAC23392-1B60-4951-89E4-799E48378B78}" dt="2026-06-05T04:40:48.547" v="1562" actId="1076"/>
          <ac:spMkLst>
            <pc:docMk/>
            <pc:sldMk cId="2899108842" sldId="1219"/>
            <ac:spMk id="4" creationId="{5D37EAAE-56EE-720A-AC06-B01DCC980585}"/>
          </ac:spMkLst>
        </pc:spChg>
        <pc:spChg chg="add mod">
          <ac:chgData name="MAURY Thibaut (DEFIS)" userId="f7d100ab-594f-45e5-94d9-321b7d8ea24f" providerId="ADAL" clId="{FAC23392-1B60-4951-89E4-799E48378B78}" dt="2026-06-05T04:39:18.485" v="1552" actId="14100"/>
          <ac:spMkLst>
            <pc:docMk/>
            <pc:sldMk cId="2899108842" sldId="1219"/>
            <ac:spMk id="9" creationId="{07010A35-0DBA-ED8E-7551-1A8426D47DB9}"/>
          </ac:spMkLst>
        </pc:spChg>
        <pc:spChg chg="add mod">
          <ac:chgData name="MAURY Thibaut (DEFIS)" userId="f7d100ab-594f-45e5-94d9-321b7d8ea24f" providerId="ADAL" clId="{FAC23392-1B60-4951-89E4-799E48378B78}" dt="2026-06-05T05:17:15.722" v="3004" actId="6549"/>
          <ac:spMkLst>
            <pc:docMk/>
            <pc:sldMk cId="2899108842" sldId="1219"/>
            <ac:spMk id="13" creationId="{16D40846-6CE1-3976-E0D9-2A73D6BC9231}"/>
          </ac:spMkLst>
        </pc:spChg>
        <pc:spChg chg="add mod">
          <ac:chgData name="MAURY Thibaut (DEFIS)" userId="f7d100ab-594f-45e5-94d9-321b7d8ea24f" providerId="ADAL" clId="{FAC23392-1B60-4951-89E4-799E48378B78}" dt="2026-06-05T04:51:37.800" v="1852"/>
          <ac:spMkLst>
            <pc:docMk/>
            <pc:sldMk cId="2899108842" sldId="1219"/>
            <ac:spMk id="14" creationId="{385E0CEE-90F7-7E29-97FD-E600A0B931D5}"/>
          </ac:spMkLst>
        </pc:spChg>
        <pc:spChg chg="del">
          <ac:chgData name="MAURY Thibaut (DEFIS)" userId="f7d100ab-594f-45e5-94d9-321b7d8ea24f" providerId="ADAL" clId="{FAC23392-1B60-4951-89E4-799E48378B78}" dt="2026-06-05T04:38:35.451" v="1542" actId="21"/>
          <ac:spMkLst>
            <pc:docMk/>
            <pc:sldMk cId="2899108842" sldId="1219"/>
            <ac:spMk id="15" creationId="{5D37EAAE-56EE-720A-AC06-B01DCC980585}"/>
          </ac:spMkLst>
        </pc:spChg>
        <pc:spChg chg="add mod">
          <ac:chgData name="MAURY Thibaut (DEFIS)" userId="f7d100ab-594f-45e5-94d9-321b7d8ea24f" providerId="ADAL" clId="{FAC23392-1B60-4951-89E4-799E48378B78}" dt="2026-06-05T04:53:59.174" v="1945" actId="255"/>
          <ac:spMkLst>
            <pc:docMk/>
            <pc:sldMk cId="2899108842" sldId="1219"/>
            <ac:spMk id="18" creationId="{9700D7EE-0CEF-D42D-7E7A-9C72AFBD77EE}"/>
          </ac:spMkLst>
        </pc:spChg>
        <pc:spChg chg="mod">
          <ac:chgData name="MAURY Thibaut (DEFIS)" userId="f7d100ab-594f-45e5-94d9-321b7d8ea24f" providerId="ADAL" clId="{FAC23392-1B60-4951-89E4-799E48378B78}" dt="2026-06-05T04:38:22.475" v="1540" actId="164"/>
          <ac:spMkLst>
            <pc:docMk/>
            <pc:sldMk cId="2899108842" sldId="1219"/>
            <ac:spMk id="60" creationId="{458A4E81-9E17-0804-CEB5-C2427350440D}"/>
          </ac:spMkLst>
        </pc:spChg>
        <pc:spChg chg="mod">
          <ac:chgData name="MAURY Thibaut (DEFIS)" userId="f7d100ab-594f-45e5-94d9-321b7d8ea24f" providerId="ADAL" clId="{FAC23392-1B60-4951-89E4-799E48378B78}" dt="2026-06-05T04:38:22.475" v="1540" actId="164"/>
          <ac:spMkLst>
            <pc:docMk/>
            <pc:sldMk cId="2899108842" sldId="1219"/>
            <ac:spMk id="61" creationId="{3B7483F5-B9C6-383E-8A4A-8D487E9A9058}"/>
          </ac:spMkLst>
        </pc:spChg>
        <pc:spChg chg="mod">
          <ac:chgData name="MAURY Thibaut (DEFIS)" userId="f7d100ab-594f-45e5-94d9-321b7d8ea24f" providerId="ADAL" clId="{FAC23392-1B60-4951-89E4-799E48378B78}" dt="2026-06-05T04:38:22.475" v="1540" actId="164"/>
          <ac:spMkLst>
            <pc:docMk/>
            <pc:sldMk cId="2899108842" sldId="1219"/>
            <ac:spMk id="62" creationId="{54E978C2-384F-6A94-6719-8EF944303488}"/>
          </ac:spMkLst>
        </pc:spChg>
        <pc:spChg chg="del mod">
          <ac:chgData name="MAURY Thibaut (DEFIS)" userId="f7d100ab-594f-45e5-94d9-321b7d8ea24f" providerId="ADAL" clId="{FAC23392-1B60-4951-89E4-799E48378B78}" dt="2026-06-05T04:38:35.451" v="1542" actId="21"/>
          <ac:spMkLst>
            <pc:docMk/>
            <pc:sldMk cId="2899108842" sldId="1219"/>
            <ac:spMk id="82" creationId="{07010A35-0DBA-ED8E-7551-1A8426D47DB9}"/>
          </ac:spMkLst>
        </pc:spChg>
        <pc:spChg chg="del">
          <ac:chgData name="MAURY Thibaut (DEFIS)" userId="f7d100ab-594f-45e5-94d9-321b7d8ea24f" providerId="ADAL" clId="{FAC23392-1B60-4951-89E4-799E48378B78}" dt="2026-06-05T04:39:32.186" v="1556" actId="478"/>
          <ac:spMkLst>
            <pc:docMk/>
            <pc:sldMk cId="2899108842" sldId="1219"/>
            <ac:spMk id="85" creationId="{148E47AA-FBC0-E45B-F89A-410C942FCA67}"/>
          </ac:spMkLst>
        </pc:spChg>
        <pc:grpChg chg="add mod">
          <ac:chgData name="MAURY Thibaut (DEFIS)" userId="f7d100ab-594f-45e5-94d9-321b7d8ea24f" providerId="ADAL" clId="{FAC23392-1B60-4951-89E4-799E48378B78}" dt="2026-06-05T04:39:48.093" v="1558" actId="164"/>
          <ac:grpSpMkLst>
            <pc:docMk/>
            <pc:sldMk cId="2899108842" sldId="1219"/>
            <ac:grpSpMk id="2" creationId="{4171BA3B-0BAD-E536-5BDD-4AD7CDDA46B7}"/>
          </ac:grpSpMkLst>
        </pc:grpChg>
        <pc:grpChg chg="add mod">
          <ac:chgData name="MAURY Thibaut (DEFIS)" userId="f7d100ab-594f-45e5-94d9-321b7d8ea24f" providerId="ADAL" clId="{FAC23392-1B60-4951-89E4-799E48378B78}" dt="2026-06-05T04:47:25.631" v="1822" actId="1076"/>
          <ac:grpSpMkLst>
            <pc:docMk/>
            <pc:sldMk cId="2899108842" sldId="1219"/>
            <ac:grpSpMk id="11" creationId="{C4E0B4C9-17F0-2BD1-8BD1-F89963945B05}"/>
          </ac:grpSpMkLst>
        </pc:grpChg>
        <pc:grpChg chg="mod">
          <ac:chgData name="MAURY Thibaut (DEFIS)" userId="f7d100ab-594f-45e5-94d9-321b7d8ea24f" providerId="ADAL" clId="{FAC23392-1B60-4951-89E4-799E48378B78}" dt="2026-06-05T04:38:22.475" v="1540" actId="164"/>
          <ac:grpSpMkLst>
            <pc:docMk/>
            <pc:sldMk cId="2899108842" sldId="1219"/>
            <ac:grpSpMk id="17" creationId="{C85BE49F-2ECA-56EA-3A2A-A6992146CFD9}"/>
          </ac:grpSpMkLst>
        </pc:grpChg>
        <pc:grpChg chg="mod">
          <ac:chgData name="MAURY Thibaut (DEFIS)" userId="f7d100ab-594f-45e5-94d9-321b7d8ea24f" providerId="ADAL" clId="{FAC23392-1B60-4951-89E4-799E48378B78}" dt="2026-06-05T04:38:22.475" v="1540" actId="164"/>
          <ac:grpSpMkLst>
            <pc:docMk/>
            <pc:sldMk cId="2899108842" sldId="1219"/>
            <ac:grpSpMk id="32" creationId="{A7C27F0F-4CF2-D88D-B055-B543332E4229}"/>
          </ac:grpSpMkLst>
        </pc:grpChg>
        <pc:picChg chg="add mod">
          <ac:chgData name="MAURY Thibaut (DEFIS)" userId="f7d100ab-594f-45e5-94d9-321b7d8ea24f" providerId="ADAL" clId="{FAC23392-1B60-4951-89E4-799E48378B78}" dt="2026-06-05T04:49:07.893" v="1841" actId="1076"/>
          <ac:picMkLst>
            <pc:docMk/>
            <pc:sldMk cId="2899108842" sldId="1219"/>
            <ac:picMk id="8" creationId="{B7F82F2C-1BCD-E00F-B798-47FBE18D34C0}"/>
          </ac:picMkLst>
        </pc:picChg>
        <pc:picChg chg="mod">
          <ac:chgData name="MAURY Thibaut (DEFIS)" userId="f7d100ab-594f-45e5-94d9-321b7d8ea24f" providerId="ADAL" clId="{FAC23392-1B60-4951-89E4-799E48378B78}" dt="2026-06-05T04:38:22.475" v="1540" actId="164"/>
          <ac:picMkLst>
            <pc:docMk/>
            <pc:sldMk cId="2899108842" sldId="1219"/>
            <ac:picMk id="10" creationId="{BD5DFC2A-F945-ADB1-F497-2965CDA65816}"/>
          </ac:picMkLst>
        </pc:picChg>
        <pc:picChg chg="del">
          <ac:chgData name="MAURY Thibaut (DEFIS)" userId="f7d100ab-594f-45e5-94d9-321b7d8ea24f" providerId="ADAL" clId="{FAC23392-1B60-4951-89E4-799E48378B78}" dt="2026-06-05T04:38:35.451" v="1542" actId="21"/>
          <ac:picMkLst>
            <pc:docMk/>
            <pc:sldMk cId="2899108842" sldId="1219"/>
            <ac:picMk id="64" creationId="{B7F82F2C-1BCD-E00F-B798-47FBE18D34C0}"/>
          </ac:picMkLst>
        </pc:picChg>
      </pc:sldChg>
      <pc:sldChg chg="add del">
        <pc:chgData name="MAURY Thibaut (DEFIS)" userId="f7d100ab-594f-45e5-94d9-321b7d8ea24f" providerId="ADAL" clId="{FAC23392-1B60-4951-89E4-799E48378B78}" dt="2026-06-05T04:54:58.887" v="1950" actId="47"/>
        <pc:sldMkLst>
          <pc:docMk/>
          <pc:sldMk cId="2006550359" sldId="2144446188"/>
        </pc:sldMkLst>
      </pc:sldChg>
      <pc:sldChg chg="addSp delSp modSp add mod">
        <pc:chgData name="MAURY Thibaut (DEFIS)" userId="f7d100ab-594f-45e5-94d9-321b7d8ea24f" providerId="ADAL" clId="{FAC23392-1B60-4951-89E4-799E48378B78}" dt="2026-06-05T05:17:56.175" v="3014" actId="20577"/>
        <pc:sldMkLst>
          <pc:docMk/>
          <pc:sldMk cId="1140516564" sldId="2144446189"/>
        </pc:sldMkLst>
        <pc:spChg chg="mod">
          <ac:chgData name="MAURY Thibaut (DEFIS)" userId="f7d100ab-594f-45e5-94d9-321b7d8ea24f" providerId="ADAL" clId="{FAC23392-1B60-4951-89E4-799E48378B78}" dt="2026-06-05T05:17:56.175" v="3014" actId="20577"/>
          <ac:spMkLst>
            <pc:docMk/>
            <pc:sldMk cId="1140516564" sldId="2144446189"/>
            <ac:spMk id="2" creationId="{7EF6A9D5-8DF1-F419-8D49-EC18A8F999F2}"/>
          </ac:spMkLst>
        </pc:spChg>
        <pc:spChg chg="add mod">
          <ac:chgData name="MAURY Thibaut (DEFIS)" userId="f7d100ab-594f-45e5-94d9-321b7d8ea24f" providerId="ADAL" clId="{FAC23392-1B60-4951-89E4-799E48378B78}" dt="2026-06-05T05:04:00.760" v="2750" actId="113"/>
          <ac:spMkLst>
            <pc:docMk/>
            <pc:sldMk cId="1140516564" sldId="2144446189"/>
            <ac:spMk id="4" creationId="{FDC17A77-515C-9C56-F82C-3F5E42C1CEB0}"/>
          </ac:spMkLst>
        </pc:spChg>
        <pc:spChg chg="del mod">
          <ac:chgData name="MAURY Thibaut (DEFIS)" userId="f7d100ab-594f-45e5-94d9-321b7d8ea24f" providerId="ADAL" clId="{FAC23392-1B60-4951-89E4-799E48378B78}" dt="2026-06-05T04:55:16.002" v="1952" actId="478"/>
          <ac:spMkLst>
            <pc:docMk/>
            <pc:sldMk cId="1140516564" sldId="2144446189"/>
            <ac:spMk id="13" creationId="{757CC08D-6B21-889B-BE05-86C8733A7FA3}"/>
          </ac:spMkLst>
        </pc:spChg>
        <pc:spChg chg="mod">
          <ac:chgData name="MAURY Thibaut (DEFIS)" userId="f7d100ab-594f-45e5-94d9-321b7d8ea24f" providerId="ADAL" clId="{FAC23392-1B60-4951-89E4-799E48378B78}" dt="2026-06-05T05:02:41.758" v="2697" actId="255"/>
          <ac:spMkLst>
            <pc:docMk/>
            <pc:sldMk cId="1140516564" sldId="2144446189"/>
            <ac:spMk id="15" creationId="{2F7024DE-0E7A-BC6A-456E-FE058E079D2B}"/>
          </ac:spMkLst>
        </pc:spChg>
      </pc:sldChg>
      <pc:sldChg chg="add del">
        <pc:chgData name="MAURY Thibaut (DEFIS)" userId="f7d100ab-594f-45e5-94d9-321b7d8ea24f" providerId="ADAL" clId="{FAC23392-1B60-4951-89E4-799E48378B78}" dt="2026-06-05T04:40:57.286" v="1563" actId="47"/>
        <pc:sldMkLst>
          <pc:docMk/>
          <pc:sldMk cId="427378168" sldId="2144446190"/>
        </pc:sldMkLst>
      </pc:sldChg>
      <pc:sldChg chg="modSp mod">
        <pc:chgData name="MAURY Thibaut (DEFIS)" userId="f7d100ab-594f-45e5-94d9-321b7d8ea24f" providerId="ADAL" clId="{FAC23392-1B60-4951-89E4-799E48378B78}" dt="2026-06-05T05:11:15.614" v="2897" actId="14100"/>
        <pc:sldMkLst>
          <pc:docMk/>
          <pc:sldMk cId="784971048" sldId="2147482004"/>
        </pc:sldMkLst>
        <pc:spChg chg="mod">
          <ac:chgData name="MAURY Thibaut (DEFIS)" userId="f7d100ab-594f-45e5-94d9-321b7d8ea24f" providerId="ADAL" clId="{FAC23392-1B60-4951-89E4-799E48378B78}" dt="2026-06-05T05:11:15.614" v="2897" actId="14100"/>
          <ac:spMkLst>
            <pc:docMk/>
            <pc:sldMk cId="784971048" sldId="2147482004"/>
            <ac:spMk id="5" creationId="{E2855FEF-93A9-6268-300C-38A086D7491A}"/>
          </ac:spMkLst>
        </pc:spChg>
      </pc:sldChg>
      <pc:sldChg chg="modAnim">
        <pc:chgData name="MAURY Thibaut (DEFIS)" userId="f7d100ab-594f-45e5-94d9-321b7d8ea24f" providerId="ADAL" clId="{FAC23392-1B60-4951-89E4-799E48378B78}" dt="2026-06-05T05:09:06.811" v="2883"/>
        <pc:sldMkLst>
          <pc:docMk/>
          <pc:sldMk cId="1965619683" sldId="2147482008"/>
        </pc:sldMkLst>
      </pc:sldChg>
      <pc:sldChg chg="del">
        <pc:chgData name="MAURY Thibaut (DEFIS)" userId="f7d100ab-594f-45e5-94d9-321b7d8ea24f" providerId="ADAL" clId="{FAC23392-1B60-4951-89E4-799E48378B78}" dt="2026-06-05T05:06:48.462" v="2877" actId="47"/>
        <pc:sldMkLst>
          <pc:docMk/>
          <pc:sldMk cId="631737795" sldId="2147482019"/>
        </pc:sldMkLst>
      </pc:sldChg>
      <pc:sldChg chg="addSp delSp modSp mod delAnim modAnim">
        <pc:chgData name="MAURY Thibaut (DEFIS)" userId="f7d100ab-594f-45e5-94d9-321b7d8ea24f" providerId="ADAL" clId="{FAC23392-1B60-4951-89E4-799E48378B78}" dt="2026-06-05T05:16:36.597" v="3002" actId="20577"/>
        <pc:sldMkLst>
          <pc:docMk/>
          <pc:sldMk cId="120245588" sldId="2147482022"/>
        </pc:sldMkLst>
        <pc:spChg chg="del">
          <ac:chgData name="MAURY Thibaut (DEFIS)" userId="f7d100ab-594f-45e5-94d9-321b7d8ea24f" providerId="ADAL" clId="{FAC23392-1B60-4951-89E4-799E48378B78}" dt="2026-06-05T03:53:01.951" v="259" actId="478"/>
          <ac:spMkLst>
            <pc:docMk/>
            <pc:sldMk cId="120245588" sldId="2147482022"/>
            <ac:spMk id="4" creationId="{E70214DF-6DCC-355A-D837-990154857513}"/>
          </ac:spMkLst>
        </pc:spChg>
        <pc:spChg chg="del">
          <ac:chgData name="MAURY Thibaut (DEFIS)" userId="f7d100ab-594f-45e5-94d9-321b7d8ea24f" providerId="ADAL" clId="{FAC23392-1B60-4951-89E4-799E48378B78}" dt="2026-06-05T03:52:58.982" v="258" actId="478"/>
          <ac:spMkLst>
            <pc:docMk/>
            <pc:sldMk cId="120245588" sldId="2147482022"/>
            <ac:spMk id="5" creationId="{D8FDD56C-A180-9B33-2809-5396B787CFCC}"/>
          </ac:spMkLst>
        </pc:spChg>
        <pc:spChg chg="mod">
          <ac:chgData name="MAURY Thibaut (DEFIS)" userId="f7d100ab-594f-45e5-94d9-321b7d8ea24f" providerId="ADAL" clId="{FAC23392-1B60-4951-89E4-799E48378B78}" dt="2026-06-05T03:53:02.484" v="260"/>
          <ac:spMkLst>
            <pc:docMk/>
            <pc:sldMk cId="120245588" sldId="2147482022"/>
            <ac:spMk id="9" creationId="{2AE8F5DB-8355-7733-798A-B1C45FFDAEA9}"/>
          </ac:spMkLst>
        </pc:spChg>
        <pc:spChg chg="add mod">
          <ac:chgData name="MAURY Thibaut (DEFIS)" userId="f7d100ab-594f-45e5-94d9-321b7d8ea24f" providerId="ADAL" clId="{FAC23392-1B60-4951-89E4-799E48378B78}" dt="2026-06-05T04:17:39.689" v="775" actId="20577"/>
          <ac:spMkLst>
            <pc:docMk/>
            <pc:sldMk cId="120245588" sldId="2147482022"/>
            <ac:spMk id="10" creationId="{B978ECA0-DB85-6975-0993-724C5EEDDB1F}"/>
          </ac:spMkLst>
        </pc:spChg>
        <pc:spChg chg="add del mod">
          <ac:chgData name="MAURY Thibaut (DEFIS)" userId="f7d100ab-594f-45e5-94d9-321b7d8ea24f" providerId="ADAL" clId="{FAC23392-1B60-4951-89E4-799E48378B78}" dt="2026-06-05T03:56:06.851" v="267" actId="21"/>
          <ac:spMkLst>
            <pc:docMk/>
            <pc:sldMk cId="120245588" sldId="2147482022"/>
            <ac:spMk id="11" creationId="{EA9FDB2A-A6CE-9D95-82DB-0BA792A78FF9}"/>
          </ac:spMkLst>
        </pc:spChg>
        <pc:spChg chg="add del mod">
          <ac:chgData name="MAURY Thibaut (DEFIS)" userId="f7d100ab-594f-45e5-94d9-321b7d8ea24f" providerId="ADAL" clId="{FAC23392-1B60-4951-89E4-799E48378B78}" dt="2026-06-05T03:56:06.851" v="267" actId="21"/>
          <ac:spMkLst>
            <pc:docMk/>
            <pc:sldMk cId="120245588" sldId="2147482022"/>
            <ac:spMk id="12" creationId="{FC14F3D6-7A7C-79EA-6274-58B848008005}"/>
          </ac:spMkLst>
        </pc:spChg>
        <pc:spChg chg="add del mod">
          <ac:chgData name="MAURY Thibaut (DEFIS)" userId="f7d100ab-594f-45e5-94d9-321b7d8ea24f" providerId="ADAL" clId="{FAC23392-1B60-4951-89E4-799E48378B78}" dt="2026-06-05T03:56:06.851" v="267" actId="21"/>
          <ac:spMkLst>
            <pc:docMk/>
            <pc:sldMk cId="120245588" sldId="2147482022"/>
            <ac:spMk id="14" creationId="{80E5CF43-540C-6BA2-EFFF-C18449DF72BE}"/>
          </ac:spMkLst>
        </pc:spChg>
        <pc:spChg chg="add del mod">
          <ac:chgData name="MAURY Thibaut (DEFIS)" userId="f7d100ab-594f-45e5-94d9-321b7d8ea24f" providerId="ADAL" clId="{FAC23392-1B60-4951-89E4-799E48378B78}" dt="2026-06-05T03:56:06.851" v="267" actId="21"/>
          <ac:spMkLst>
            <pc:docMk/>
            <pc:sldMk cId="120245588" sldId="2147482022"/>
            <ac:spMk id="15" creationId="{B06799EB-8259-730F-2DBA-E6D7C90B5467}"/>
          </ac:spMkLst>
        </pc:spChg>
        <pc:spChg chg="add mod">
          <ac:chgData name="MAURY Thibaut (DEFIS)" userId="f7d100ab-594f-45e5-94d9-321b7d8ea24f" providerId="ADAL" clId="{FAC23392-1B60-4951-89E4-799E48378B78}" dt="2026-06-05T05:16:36.597" v="3002" actId="20577"/>
          <ac:spMkLst>
            <pc:docMk/>
            <pc:sldMk cId="120245588" sldId="2147482022"/>
            <ac:spMk id="25" creationId="{F9BD38DB-D510-908B-48D9-CCA81C28B948}"/>
          </ac:spMkLst>
        </pc:spChg>
        <pc:grpChg chg="add del mod">
          <ac:chgData name="MAURY Thibaut (DEFIS)" userId="f7d100ab-594f-45e5-94d9-321b7d8ea24f" providerId="ADAL" clId="{FAC23392-1B60-4951-89E4-799E48378B78}" dt="2026-06-05T03:56:06.851" v="267" actId="21"/>
          <ac:grpSpMkLst>
            <pc:docMk/>
            <pc:sldMk cId="120245588" sldId="2147482022"/>
            <ac:grpSpMk id="7" creationId="{F9F22ADE-D85F-E8BD-1094-F87C0E5A8270}"/>
          </ac:grpSpMkLst>
        </pc:grpChg>
        <pc:picChg chg="add del mod">
          <ac:chgData name="MAURY Thibaut (DEFIS)" userId="f7d100ab-594f-45e5-94d9-321b7d8ea24f" providerId="ADAL" clId="{FAC23392-1B60-4951-89E4-799E48378B78}" dt="2026-06-05T03:56:06.851" v="267" actId="21"/>
          <ac:picMkLst>
            <pc:docMk/>
            <pc:sldMk cId="120245588" sldId="2147482022"/>
            <ac:picMk id="6" creationId="{E5A25540-2707-7995-EC59-780DFFFC4D04}"/>
          </ac:picMkLst>
        </pc:picChg>
        <pc:picChg chg="mod">
          <ac:chgData name="MAURY Thibaut (DEFIS)" userId="f7d100ab-594f-45e5-94d9-321b7d8ea24f" providerId="ADAL" clId="{FAC23392-1B60-4951-89E4-799E48378B78}" dt="2026-06-05T03:53:02.484" v="260"/>
          <ac:picMkLst>
            <pc:docMk/>
            <pc:sldMk cId="120245588" sldId="2147482022"/>
            <ac:picMk id="8" creationId="{417D6827-A9C9-761E-052D-F48A4C50ABFF}"/>
          </ac:picMkLst>
        </pc:picChg>
        <pc:picChg chg="add mod ord">
          <ac:chgData name="MAURY Thibaut (DEFIS)" userId="f7d100ab-594f-45e5-94d9-321b7d8ea24f" providerId="ADAL" clId="{FAC23392-1B60-4951-89E4-799E48378B78}" dt="2026-06-05T04:32:49.786" v="1405" actId="1076"/>
          <ac:picMkLst>
            <pc:docMk/>
            <pc:sldMk cId="120245588" sldId="2147482022"/>
            <ac:picMk id="17" creationId="{F1D2687F-E2E6-AFCA-46C3-B50CC7FB5453}"/>
          </ac:picMkLst>
        </pc:picChg>
        <pc:picChg chg="add mod">
          <ac:chgData name="MAURY Thibaut (DEFIS)" userId="f7d100ab-594f-45e5-94d9-321b7d8ea24f" providerId="ADAL" clId="{FAC23392-1B60-4951-89E4-799E48378B78}" dt="2026-06-05T03:56:43.319" v="303" actId="1076"/>
          <ac:picMkLst>
            <pc:docMk/>
            <pc:sldMk cId="120245588" sldId="2147482022"/>
            <ac:picMk id="18" creationId="{2C2B9BB3-D591-5635-2541-21D4C519D81D}"/>
          </ac:picMkLst>
        </pc:picChg>
        <pc:picChg chg="add mod ord">
          <ac:chgData name="MAURY Thibaut (DEFIS)" userId="f7d100ab-594f-45e5-94d9-321b7d8ea24f" providerId="ADAL" clId="{FAC23392-1B60-4951-89E4-799E48378B78}" dt="2026-06-05T04:32:46.931" v="1404" actId="1076"/>
          <ac:picMkLst>
            <pc:docMk/>
            <pc:sldMk cId="120245588" sldId="2147482022"/>
            <ac:picMk id="20" creationId="{D6C4DA98-0126-BA93-BC47-B53DE3CE001D}"/>
          </ac:picMkLst>
        </pc:picChg>
        <pc:picChg chg="add del">
          <ac:chgData name="MAURY Thibaut (DEFIS)" userId="f7d100ab-594f-45e5-94d9-321b7d8ea24f" providerId="ADAL" clId="{FAC23392-1B60-4951-89E4-799E48378B78}" dt="2026-06-05T03:58:53.936" v="312" actId="22"/>
          <ac:picMkLst>
            <pc:docMk/>
            <pc:sldMk cId="120245588" sldId="2147482022"/>
            <ac:picMk id="22" creationId="{DB7C61BF-A434-E029-B1C0-6B7AAF343989}"/>
          </ac:picMkLst>
        </pc:picChg>
        <pc:picChg chg="add mod">
          <ac:chgData name="MAURY Thibaut (DEFIS)" userId="f7d100ab-594f-45e5-94d9-321b7d8ea24f" providerId="ADAL" clId="{FAC23392-1B60-4951-89E4-799E48378B78}" dt="2026-06-05T04:13:36.721" v="748" actId="1076"/>
          <ac:picMkLst>
            <pc:docMk/>
            <pc:sldMk cId="120245588" sldId="2147482022"/>
            <ac:picMk id="24" creationId="{21F8C6CB-8DB6-9897-75A3-823922A2C97B}"/>
          </ac:picMkLst>
        </pc:picChg>
        <pc:cxnChg chg="add del mod">
          <ac:chgData name="MAURY Thibaut (DEFIS)" userId="f7d100ab-594f-45e5-94d9-321b7d8ea24f" providerId="ADAL" clId="{FAC23392-1B60-4951-89E4-799E48378B78}" dt="2026-06-05T03:56:06.851" v="267" actId="21"/>
          <ac:cxnSpMkLst>
            <pc:docMk/>
            <pc:sldMk cId="120245588" sldId="2147482022"/>
            <ac:cxnSpMk id="13" creationId="{27651B8D-0B6C-AC94-4ED9-CDD269DAC4C6}"/>
          </ac:cxnSpMkLst>
        </pc:cxnChg>
      </pc:sldChg>
      <pc:sldChg chg="del">
        <pc:chgData name="MAURY Thibaut (DEFIS)" userId="f7d100ab-594f-45e5-94d9-321b7d8ea24f" providerId="ADAL" clId="{FAC23392-1B60-4951-89E4-799E48378B78}" dt="2026-06-05T04:33:11.347" v="1407" actId="47"/>
        <pc:sldMkLst>
          <pc:docMk/>
          <pc:sldMk cId="883799676" sldId="2147482023"/>
        </pc:sldMkLst>
      </pc:sldChg>
      <pc:sldChg chg="modSp mod">
        <pc:chgData name="MAURY Thibaut (DEFIS)" userId="f7d100ab-594f-45e5-94d9-321b7d8ea24f" providerId="ADAL" clId="{FAC23392-1B60-4951-89E4-799E48378B78}" dt="2026-06-05T04:17:01.824" v="768" actId="947"/>
        <pc:sldMkLst>
          <pc:docMk/>
          <pc:sldMk cId="3408346407" sldId="2147482024"/>
        </pc:sldMkLst>
        <pc:spChg chg="mod">
          <ac:chgData name="MAURY Thibaut (DEFIS)" userId="f7d100ab-594f-45e5-94d9-321b7d8ea24f" providerId="ADAL" clId="{FAC23392-1B60-4951-89E4-799E48378B78}" dt="2026-06-05T04:17:01.824" v="768" actId="947"/>
          <ac:spMkLst>
            <pc:docMk/>
            <pc:sldMk cId="3408346407" sldId="2147482024"/>
            <ac:spMk id="4" creationId="{41E273EE-C2F2-3224-9F0F-672431357545}"/>
          </ac:spMkLst>
        </pc:spChg>
      </pc:sldChg>
      <pc:sldChg chg="addSp delSp modSp add mod delAnim modAnim">
        <pc:chgData name="MAURY Thibaut (DEFIS)" userId="f7d100ab-594f-45e5-94d9-321b7d8ea24f" providerId="ADAL" clId="{FAC23392-1B60-4951-89E4-799E48378B78}" dt="2026-06-05T07:13:04.042" v="3045" actId="20577"/>
        <pc:sldMkLst>
          <pc:docMk/>
          <pc:sldMk cId="2154335876" sldId="2147482025"/>
        </pc:sldMkLst>
        <pc:spChg chg="add del mod">
          <ac:chgData name="MAURY Thibaut (DEFIS)" userId="f7d100ab-594f-45e5-94d9-321b7d8ea24f" providerId="ADAL" clId="{FAC23392-1B60-4951-89E4-799E48378B78}" dt="2026-06-05T04:30:33.526" v="1368" actId="478"/>
          <ac:spMkLst>
            <pc:docMk/>
            <pc:sldMk cId="2154335876" sldId="2147482025"/>
            <ac:spMk id="2" creationId="{D1449EE9-0B68-A670-0E7C-BBB1F2F07293}"/>
          </ac:spMkLst>
        </pc:spChg>
        <pc:spChg chg="add mod">
          <ac:chgData name="MAURY Thibaut (DEFIS)" userId="f7d100ab-594f-45e5-94d9-321b7d8ea24f" providerId="ADAL" clId="{FAC23392-1B60-4951-89E4-799E48378B78}" dt="2026-06-05T07:13:04.042" v="3045" actId="20577"/>
          <ac:spMkLst>
            <pc:docMk/>
            <pc:sldMk cId="2154335876" sldId="2147482025"/>
            <ac:spMk id="3" creationId="{726F25A2-8642-1436-AE0C-036E7E433910}"/>
          </ac:spMkLst>
        </pc:spChg>
        <pc:spChg chg="mod">
          <ac:chgData name="MAURY Thibaut (DEFIS)" userId="f7d100ab-594f-45e5-94d9-321b7d8ea24f" providerId="ADAL" clId="{FAC23392-1B60-4951-89E4-799E48378B78}" dt="2026-06-05T04:18:01.880" v="818" actId="20577"/>
          <ac:spMkLst>
            <pc:docMk/>
            <pc:sldMk cId="2154335876" sldId="2147482025"/>
            <ac:spMk id="10" creationId="{87408A34-0B76-837F-7218-816797BF858C}"/>
          </ac:spMkLst>
        </pc:spChg>
        <pc:spChg chg="del">
          <ac:chgData name="MAURY Thibaut (DEFIS)" userId="f7d100ab-594f-45e5-94d9-321b7d8ea24f" providerId="ADAL" clId="{FAC23392-1B60-4951-89E4-799E48378B78}" dt="2026-06-05T04:18:11.395" v="819" actId="478"/>
          <ac:spMkLst>
            <pc:docMk/>
            <pc:sldMk cId="2154335876" sldId="2147482025"/>
            <ac:spMk id="25" creationId="{2F0271D8-78EF-2313-04A2-AD25CA45B091}"/>
          </ac:spMkLst>
        </pc:spChg>
        <pc:picChg chg="del">
          <ac:chgData name="MAURY Thibaut (DEFIS)" userId="f7d100ab-594f-45e5-94d9-321b7d8ea24f" providerId="ADAL" clId="{FAC23392-1B60-4951-89E4-799E48378B78}" dt="2026-06-05T04:17:52.368" v="789" actId="478"/>
          <ac:picMkLst>
            <pc:docMk/>
            <pc:sldMk cId="2154335876" sldId="2147482025"/>
            <ac:picMk id="18" creationId="{261703D0-57D1-1CEA-1854-CD9528AA333B}"/>
          </ac:picMkLst>
        </pc:picChg>
      </pc:sldChg>
      <pc:sldChg chg="add del">
        <pc:chgData name="MAURY Thibaut (DEFIS)" userId="f7d100ab-594f-45e5-94d9-321b7d8ea24f" providerId="ADAL" clId="{FAC23392-1B60-4951-89E4-799E48378B78}" dt="2026-06-05T05:16:50.477" v="3003" actId="47"/>
        <pc:sldMkLst>
          <pc:docMk/>
          <pc:sldMk cId="3641457234" sldId="2147482026"/>
        </pc:sldMkLst>
      </pc:sldChg>
      <pc:sldMasterChg chg="delSldLayout">
        <pc:chgData name="MAURY Thibaut (DEFIS)" userId="f7d100ab-594f-45e5-94d9-321b7d8ea24f" providerId="ADAL" clId="{FAC23392-1B60-4951-89E4-799E48378B78}" dt="2026-06-05T04:54:58.887" v="1950" actId="47"/>
        <pc:sldMasterMkLst>
          <pc:docMk/>
          <pc:sldMasterMk cId="2643093654" sldId="2147483665"/>
        </pc:sldMasterMkLst>
        <pc:sldLayoutChg chg="del">
          <pc:chgData name="MAURY Thibaut (DEFIS)" userId="f7d100ab-594f-45e5-94d9-321b7d8ea24f" providerId="ADAL" clId="{FAC23392-1B60-4951-89E4-799E48378B78}" dt="2026-06-05T04:54:58.887" v="1950" actId="47"/>
          <pc:sldLayoutMkLst>
            <pc:docMk/>
            <pc:sldMasterMk cId="2643093654" sldId="2147483665"/>
            <pc:sldLayoutMk cId="2949159087" sldId="2147483734"/>
          </pc:sldLayoutMkLst>
        </pc:sldLayoutChg>
      </pc:sldMasterChg>
    </pc:docChg>
  </pc:docChgLst>
  <pc:docChgLst>
    <pc:chgData name="OTT Antoinette (JRC-ISPRA)" userId="999709ec-7cb0-49ab-8a72-94ebbb78cb6a" providerId="ADAL" clId="{7DD5231A-1FAC-4453-BDCC-FF015FE7185F}"/>
    <pc:docChg chg="modSld">
      <pc:chgData name="OTT Antoinette (JRC-ISPRA)" userId="999709ec-7cb0-49ab-8a72-94ebbb78cb6a" providerId="ADAL" clId="{7DD5231A-1FAC-4453-BDCC-FF015FE7185F}" dt="2026-06-05T07:21:09.411" v="38" actId="2711"/>
      <pc:docMkLst>
        <pc:docMk/>
      </pc:docMkLst>
      <pc:sldChg chg="modSp mod">
        <pc:chgData name="OTT Antoinette (JRC-ISPRA)" userId="999709ec-7cb0-49ab-8a72-94ebbb78cb6a" providerId="ADAL" clId="{7DD5231A-1FAC-4453-BDCC-FF015FE7185F}" dt="2026-06-05T07:19:48.285" v="22" actId="2711"/>
        <pc:sldMkLst>
          <pc:docMk/>
          <pc:sldMk cId="3803657624" sldId="268"/>
        </pc:sldMkLst>
        <pc:spChg chg="mod">
          <ac:chgData name="OTT Antoinette (JRC-ISPRA)" userId="999709ec-7cb0-49ab-8a72-94ebbb78cb6a" providerId="ADAL" clId="{7DD5231A-1FAC-4453-BDCC-FF015FE7185F}" dt="2026-06-05T07:19:21.667" v="17" actId="2711"/>
          <ac:spMkLst>
            <pc:docMk/>
            <pc:sldMk cId="3803657624" sldId="268"/>
            <ac:spMk id="3" creationId="{9A974EB5-C03A-8A21-433F-54C47D6E99A7}"/>
          </ac:spMkLst>
        </pc:spChg>
        <pc:spChg chg="mod">
          <ac:chgData name="OTT Antoinette (JRC-ISPRA)" userId="999709ec-7cb0-49ab-8a72-94ebbb78cb6a" providerId="ADAL" clId="{7DD5231A-1FAC-4453-BDCC-FF015FE7185F}" dt="2026-06-05T07:19:29.145" v="18" actId="2711"/>
          <ac:spMkLst>
            <pc:docMk/>
            <pc:sldMk cId="3803657624" sldId="268"/>
            <ac:spMk id="8" creationId="{BECCF360-21A7-2729-A4EE-563CBF840CF2}"/>
          </ac:spMkLst>
        </pc:spChg>
        <pc:spChg chg="mod">
          <ac:chgData name="OTT Antoinette (JRC-ISPRA)" userId="999709ec-7cb0-49ab-8a72-94ebbb78cb6a" providerId="ADAL" clId="{7DD5231A-1FAC-4453-BDCC-FF015FE7185F}" dt="2026-06-05T07:19:39.522" v="20" actId="404"/>
          <ac:spMkLst>
            <pc:docMk/>
            <pc:sldMk cId="3803657624" sldId="268"/>
            <ac:spMk id="11" creationId="{62C466CF-C414-7AB5-4478-53DE4D4B2F92}"/>
          </ac:spMkLst>
        </pc:spChg>
        <pc:spChg chg="mod">
          <ac:chgData name="OTT Antoinette (JRC-ISPRA)" userId="999709ec-7cb0-49ab-8a72-94ebbb78cb6a" providerId="ADAL" clId="{7DD5231A-1FAC-4453-BDCC-FF015FE7185F}" dt="2026-06-05T07:19:29.145" v="18" actId="2711"/>
          <ac:spMkLst>
            <pc:docMk/>
            <pc:sldMk cId="3803657624" sldId="268"/>
            <ac:spMk id="13" creationId="{8481A00D-81EB-5160-2769-37C426F08ABC}"/>
          </ac:spMkLst>
        </pc:spChg>
        <pc:spChg chg="mod">
          <ac:chgData name="OTT Antoinette (JRC-ISPRA)" userId="999709ec-7cb0-49ab-8a72-94ebbb78cb6a" providerId="ADAL" clId="{7DD5231A-1FAC-4453-BDCC-FF015FE7185F}" dt="2026-06-05T07:19:34.982" v="19" actId="2711"/>
          <ac:spMkLst>
            <pc:docMk/>
            <pc:sldMk cId="3803657624" sldId="268"/>
            <ac:spMk id="14" creationId="{162009E7-9AE8-405B-56D5-2352BBEF63F5}"/>
          </ac:spMkLst>
        </pc:spChg>
        <pc:spChg chg="mod">
          <ac:chgData name="OTT Antoinette (JRC-ISPRA)" userId="999709ec-7cb0-49ab-8a72-94ebbb78cb6a" providerId="ADAL" clId="{7DD5231A-1FAC-4453-BDCC-FF015FE7185F}" dt="2026-06-05T07:19:29.145" v="18" actId="2711"/>
          <ac:spMkLst>
            <pc:docMk/>
            <pc:sldMk cId="3803657624" sldId="268"/>
            <ac:spMk id="15" creationId="{F4620DA8-1822-3E0D-8786-E0F7CE040E44}"/>
          </ac:spMkLst>
        </pc:spChg>
        <pc:spChg chg="mod">
          <ac:chgData name="OTT Antoinette (JRC-ISPRA)" userId="999709ec-7cb0-49ab-8a72-94ebbb78cb6a" providerId="ADAL" clId="{7DD5231A-1FAC-4453-BDCC-FF015FE7185F}" dt="2026-06-05T07:19:42.818" v="21" actId="14100"/>
          <ac:spMkLst>
            <pc:docMk/>
            <pc:sldMk cId="3803657624" sldId="268"/>
            <ac:spMk id="16" creationId="{8216897D-5983-3814-8E2E-28AD40EACB8F}"/>
          </ac:spMkLst>
        </pc:spChg>
        <pc:spChg chg="mod">
          <ac:chgData name="OTT Antoinette (JRC-ISPRA)" userId="999709ec-7cb0-49ab-8a72-94ebbb78cb6a" providerId="ADAL" clId="{7DD5231A-1FAC-4453-BDCC-FF015FE7185F}" dt="2026-06-05T07:19:48.285" v="22" actId="2711"/>
          <ac:spMkLst>
            <pc:docMk/>
            <pc:sldMk cId="3803657624" sldId="268"/>
            <ac:spMk id="17" creationId="{14B99307-3759-D79D-916F-2560766CF341}"/>
          </ac:spMkLst>
        </pc:spChg>
        <pc:spChg chg="mod">
          <ac:chgData name="OTT Antoinette (JRC-ISPRA)" userId="999709ec-7cb0-49ab-8a72-94ebbb78cb6a" providerId="ADAL" clId="{7DD5231A-1FAC-4453-BDCC-FF015FE7185F}" dt="2026-06-05T07:19:48.285" v="22" actId="2711"/>
          <ac:spMkLst>
            <pc:docMk/>
            <pc:sldMk cId="3803657624" sldId="268"/>
            <ac:spMk id="18" creationId="{56C9D4EA-F2E4-4A73-EF73-74A6C7E14926}"/>
          </ac:spMkLst>
        </pc:spChg>
        <pc:spChg chg="mod">
          <ac:chgData name="OTT Antoinette (JRC-ISPRA)" userId="999709ec-7cb0-49ab-8a72-94ebbb78cb6a" providerId="ADAL" clId="{7DD5231A-1FAC-4453-BDCC-FF015FE7185F}" dt="2026-06-05T07:19:48.285" v="22" actId="2711"/>
          <ac:spMkLst>
            <pc:docMk/>
            <pc:sldMk cId="3803657624" sldId="268"/>
            <ac:spMk id="19" creationId="{DB46802C-08F0-96E3-80BC-5FBFE26DA574}"/>
          </ac:spMkLst>
        </pc:spChg>
      </pc:sldChg>
      <pc:sldChg chg="modSp mod">
        <pc:chgData name="OTT Antoinette (JRC-ISPRA)" userId="999709ec-7cb0-49ab-8a72-94ebbb78cb6a" providerId="ADAL" clId="{7DD5231A-1FAC-4453-BDCC-FF015FE7185F}" dt="2026-06-05T07:19:09.140" v="16" actId="2711"/>
        <pc:sldMkLst>
          <pc:docMk/>
          <pc:sldMk cId="1866339886" sldId="278"/>
        </pc:sldMkLst>
        <pc:spChg chg="mod">
          <ac:chgData name="OTT Antoinette (JRC-ISPRA)" userId="999709ec-7cb0-49ab-8a72-94ebbb78cb6a" providerId="ADAL" clId="{7DD5231A-1FAC-4453-BDCC-FF015FE7185F}" dt="2026-06-05T07:19:09.140" v="16" actId="2711"/>
          <ac:spMkLst>
            <pc:docMk/>
            <pc:sldMk cId="1866339886" sldId="278"/>
            <ac:spMk id="5" creationId="{2AC29B5A-BB68-4D7B-9B81-22CB2C2301C0}"/>
          </ac:spMkLst>
        </pc:spChg>
        <pc:spChg chg="mod">
          <ac:chgData name="OTT Antoinette (JRC-ISPRA)" userId="999709ec-7cb0-49ab-8a72-94ebbb78cb6a" providerId="ADAL" clId="{7DD5231A-1FAC-4453-BDCC-FF015FE7185F}" dt="2026-06-05T07:18:14.915" v="0" actId="2711"/>
          <ac:spMkLst>
            <pc:docMk/>
            <pc:sldMk cId="1866339886" sldId="278"/>
            <ac:spMk id="26" creationId="{0F911954-0551-C288-2E35-75DA12EDF8D5}"/>
          </ac:spMkLst>
        </pc:spChg>
        <pc:spChg chg="mod">
          <ac:chgData name="OTT Antoinette (JRC-ISPRA)" userId="999709ec-7cb0-49ab-8a72-94ebbb78cb6a" providerId="ADAL" clId="{7DD5231A-1FAC-4453-BDCC-FF015FE7185F}" dt="2026-06-05T07:18:14.915" v="0" actId="2711"/>
          <ac:spMkLst>
            <pc:docMk/>
            <pc:sldMk cId="1866339886" sldId="278"/>
            <ac:spMk id="27" creationId="{4B8A14C8-3E5B-D92F-AEC8-FDDEB267C561}"/>
          </ac:spMkLst>
        </pc:spChg>
        <pc:spChg chg="mod">
          <ac:chgData name="OTT Antoinette (JRC-ISPRA)" userId="999709ec-7cb0-49ab-8a72-94ebbb78cb6a" providerId="ADAL" clId="{7DD5231A-1FAC-4453-BDCC-FF015FE7185F}" dt="2026-06-05T07:18:27.130" v="1" actId="404"/>
          <ac:spMkLst>
            <pc:docMk/>
            <pc:sldMk cId="1866339886" sldId="278"/>
            <ac:spMk id="28" creationId="{E3A5A38B-78A9-8220-EC97-05DA19EF5CA8}"/>
          </ac:spMkLst>
        </pc:spChg>
        <pc:spChg chg="mod">
          <ac:chgData name="OTT Antoinette (JRC-ISPRA)" userId="999709ec-7cb0-49ab-8a72-94ebbb78cb6a" providerId="ADAL" clId="{7DD5231A-1FAC-4453-BDCC-FF015FE7185F}" dt="2026-06-05T07:18:48.914" v="5" actId="404"/>
          <ac:spMkLst>
            <pc:docMk/>
            <pc:sldMk cId="1866339886" sldId="278"/>
            <ac:spMk id="32" creationId="{AD3A0BF2-CC07-D094-AD24-594543E791CD}"/>
          </ac:spMkLst>
        </pc:spChg>
        <pc:spChg chg="mod">
          <ac:chgData name="OTT Antoinette (JRC-ISPRA)" userId="999709ec-7cb0-49ab-8a72-94ebbb78cb6a" providerId="ADAL" clId="{7DD5231A-1FAC-4453-BDCC-FF015FE7185F}" dt="2026-06-05T07:19:09.140" v="16" actId="2711"/>
          <ac:spMkLst>
            <pc:docMk/>
            <pc:sldMk cId="1866339886" sldId="278"/>
            <ac:spMk id="42" creationId="{D82BBB21-AF36-0219-9B35-9411FD79ACEC}"/>
          </ac:spMkLst>
        </pc:spChg>
        <pc:spChg chg="mod">
          <ac:chgData name="OTT Antoinette (JRC-ISPRA)" userId="999709ec-7cb0-49ab-8a72-94ebbb78cb6a" providerId="ADAL" clId="{7DD5231A-1FAC-4453-BDCC-FF015FE7185F}" dt="2026-06-05T07:18:35.232" v="3" actId="14100"/>
          <ac:spMkLst>
            <pc:docMk/>
            <pc:sldMk cId="1866339886" sldId="278"/>
            <ac:spMk id="50" creationId="{8FB3F136-9D75-AFDE-497E-253ADA43F583}"/>
          </ac:spMkLst>
        </pc:spChg>
        <pc:spChg chg="mod">
          <ac:chgData name="OTT Antoinette (JRC-ISPRA)" userId="999709ec-7cb0-49ab-8a72-94ebbb78cb6a" providerId="ADAL" clId="{7DD5231A-1FAC-4453-BDCC-FF015FE7185F}" dt="2026-06-05T07:19:04.093" v="15" actId="2711"/>
          <ac:spMkLst>
            <pc:docMk/>
            <pc:sldMk cId="1866339886" sldId="278"/>
            <ac:spMk id="52" creationId="{83911B44-D4CC-E55B-9ADC-4D4C1182C6E0}"/>
          </ac:spMkLst>
        </pc:spChg>
        <pc:spChg chg="mod">
          <ac:chgData name="OTT Antoinette (JRC-ISPRA)" userId="999709ec-7cb0-49ab-8a72-94ebbb78cb6a" providerId="ADAL" clId="{7DD5231A-1FAC-4453-BDCC-FF015FE7185F}" dt="2026-06-05T07:18:59.917" v="14" actId="1037"/>
          <ac:spMkLst>
            <pc:docMk/>
            <pc:sldMk cId="1866339886" sldId="278"/>
            <ac:spMk id="57" creationId="{79D425F2-3FF6-D948-9A5E-42CDADCA55AA}"/>
          </ac:spMkLst>
        </pc:spChg>
        <pc:spChg chg="mod">
          <ac:chgData name="OTT Antoinette (JRC-ISPRA)" userId="999709ec-7cb0-49ab-8a72-94ebbb78cb6a" providerId="ADAL" clId="{7DD5231A-1FAC-4453-BDCC-FF015FE7185F}" dt="2026-06-05T07:18:59.917" v="14" actId="1037"/>
          <ac:spMkLst>
            <pc:docMk/>
            <pc:sldMk cId="1866339886" sldId="278"/>
            <ac:spMk id="58" creationId="{A503AA0B-75DE-CA67-A1A4-9D8AFCA06A71}"/>
          </ac:spMkLst>
        </pc:spChg>
      </pc:sldChg>
      <pc:sldChg chg="modSp">
        <pc:chgData name="OTT Antoinette (JRC-ISPRA)" userId="999709ec-7cb0-49ab-8a72-94ebbb78cb6a" providerId="ADAL" clId="{7DD5231A-1FAC-4453-BDCC-FF015FE7185F}" dt="2026-06-05T07:19:56.714" v="23" actId="2711"/>
        <pc:sldMkLst>
          <pc:docMk/>
          <pc:sldMk cId="1416139760" sldId="280"/>
        </pc:sldMkLst>
        <pc:spChg chg="mod">
          <ac:chgData name="OTT Antoinette (JRC-ISPRA)" userId="999709ec-7cb0-49ab-8a72-94ebbb78cb6a" providerId="ADAL" clId="{7DD5231A-1FAC-4453-BDCC-FF015FE7185F}" dt="2026-06-05T07:19:56.714" v="23" actId="2711"/>
          <ac:spMkLst>
            <pc:docMk/>
            <pc:sldMk cId="1416139760" sldId="280"/>
            <ac:spMk id="6" creationId="{425390FF-6EA3-1199-8BEF-3C88EF39636B}"/>
          </ac:spMkLst>
        </pc:spChg>
      </pc:sldChg>
      <pc:sldChg chg="modSp mod">
        <pc:chgData name="OTT Antoinette (JRC-ISPRA)" userId="999709ec-7cb0-49ab-8a72-94ebbb78cb6a" providerId="ADAL" clId="{7DD5231A-1FAC-4453-BDCC-FF015FE7185F}" dt="2026-06-05T07:21:09.411" v="38" actId="2711"/>
        <pc:sldMkLst>
          <pc:docMk/>
          <pc:sldMk cId="4124700733" sldId="2147471879"/>
        </pc:sldMkLst>
        <pc:spChg chg="mod">
          <ac:chgData name="OTT Antoinette (JRC-ISPRA)" userId="999709ec-7cb0-49ab-8a72-94ebbb78cb6a" providerId="ADAL" clId="{7DD5231A-1FAC-4453-BDCC-FF015FE7185F}" dt="2026-06-05T07:20:08.408" v="24" actId="2711"/>
          <ac:spMkLst>
            <pc:docMk/>
            <pc:sldMk cId="4124700733" sldId="2147471879"/>
            <ac:spMk id="47" creationId="{8E3AD006-A802-E087-6534-EF0C583BFE91}"/>
          </ac:spMkLst>
        </pc:spChg>
        <pc:spChg chg="mod">
          <ac:chgData name="OTT Antoinette (JRC-ISPRA)" userId="999709ec-7cb0-49ab-8a72-94ebbb78cb6a" providerId="ADAL" clId="{7DD5231A-1FAC-4453-BDCC-FF015FE7185F}" dt="2026-06-05T07:20:08.408" v="24" actId="2711"/>
          <ac:spMkLst>
            <pc:docMk/>
            <pc:sldMk cId="4124700733" sldId="2147471879"/>
            <ac:spMk id="50" creationId="{B0907108-1642-5871-AA70-258F6578F1F9}"/>
          </ac:spMkLst>
        </pc:spChg>
        <pc:spChg chg="mod">
          <ac:chgData name="OTT Antoinette (JRC-ISPRA)" userId="999709ec-7cb0-49ab-8a72-94ebbb78cb6a" providerId="ADAL" clId="{7DD5231A-1FAC-4453-BDCC-FF015FE7185F}" dt="2026-06-05T07:20:08.408" v="24" actId="2711"/>
          <ac:spMkLst>
            <pc:docMk/>
            <pc:sldMk cId="4124700733" sldId="2147471879"/>
            <ac:spMk id="51" creationId="{2AA7CAF0-531C-9F84-6D0B-AF585FA45677}"/>
          </ac:spMkLst>
        </pc:spChg>
        <pc:spChg chg="mod">
          <ac:chgData name="OTT Antoinette (JRC-ISPRA)" userId="999709ec-7cb0-49ab-8a72-94ebbb78cb6a" providerId="ADAL" clId="{7DD5231A-1FAC-4453-BDCC-FF015FE7185F}" dt="2026-06-05T07:20:46.059" v="35" actId="14100"/>
          <ac:spMkLst>
            <pc:docMk/>
            <pc:sldMk cId="4124700733" sldId="2147471879"/>
            <ac:spMk id="54" creationId="{A5A5CEED-D163-F5B2-F5CB-3E5D09B7CB8D}"/>
          </ac:spMkLst>
        </pc:spChg>
        <pc:spChg chg="mod">
          <ac:chgData name="OTT Antoinette (JRC-ISPRA)" userId="999709ec-7cb0-49ab-8a72-94ebbb78cb6a" providerId="ADAL" clId="{7DD5231A-1FAC-4453-BDCC-FF015FE7185F}" dt="2026-06-05T07:20:55.572" v="37" actId="14100"/>
          <ac:spMkLst>
            <pc:docMk/>
            <pc:sldMk cId="4124700733" sldId="2147471879"/>
            <ac:spMk id="55" creationId="{5D4A6ACF-A8BB-784D-D520-DAA84F3E2169}"/>
          </ac:spMkLst>
        </pc:spChg>
        <pc:spChg chg="mod">
          <ac:chgData name="OTT Antoinette (JRC-ISPRA)" userId="999709ec-7cb0-49ab-8a72-94ebbb78cb6a" providerId="ADAL" clId="{7DD5231A-1FAC-4453-BDCC-FF015FE7185F}" dt="2026-06-05T07:20:37.822" v="33" actId="1038"/>
          <ac:spMkLst>
            <pc:docMk/>
            <pc:sldMk cId="4124700733" sldId="2147471879"/>
            <ac:spMk id="56" creationId="{907C974B-0657-3ED2-3928-D25FD367440B}"/>
          </ac:spMkLst>
        </pc:spChg>
        <pc:spChg chg="mod">
          <ac:chgData name="OTT Antoinette (JRC-ISPRA)" userId="999709ec-7cb0-49ab-8a72-94ebbb78cb6a" providerId="ADAL" clId="{7DD5231A-1FAC-4453-BDCC-FF015FE7185F}" dt="2026-06-05T07:20:24.813" v="25" actId="404"/>
          <ac:spMkLst>
            <pc:docMk/>
            <pc:sldMk cId="4124700733" sldId="2147471879"/>
            <ac:spMk id="72" creationId="{F0EDAFC2-35A4-5AAA-3EC7-5D81627CE647}"/>
          </ac:spMkLst>
        </pc:spChg>
        <pc:spChg chg="mod">
          <ac:chgData name="OTT Antoinette (JRC-ISPRA)" userId="999709ec-7cb0-49ab-8a72-94ebbb78cb6a" providerId="ADAL" clId="{7DD5231A-1FAC-4453-BDCC-FF015FE7185F}" dt="2026-06-05T07:20:24.813" v="25" actId="404"/>
          <ac:spMkLst>
            <pc:docMk/>
            <pc:sldMk cId="4124700733" sldId="2147471879"/>
            <ac:spMk id="74" creationId="{1D1B5473-A152-6A7C-DEB0-565D1993962A}"/>
          </ac:spMkLst>
        </pc:spChg>
        <pc:spChg chg="mod">
          <ac:chgData name="OTT Antoinette (JRC-ISPRA)" userId="999709ec-7cb0-49ab-8a72-94ebbb78cb6a" providerId="ADAL" clId="{7DD5231A-1FAC-4453-BDCC-FF015FE7185F}" dt="2026-06-05T07:20:08.408" v="24" actId="2711"/>
          <ac:spMkLst>
            <pc:docMk/>
            <pc:sldMk cId="4124700733" sldId="2147471879"/>
            <ac:spMk id="76" creationId="{D2ECE420-D8C9-8DE5-E7F7-794AC979A741}"/>
          </ac:spMkLst>
        </pc:spChg>
        <pc:grpChg chg="mod">
          <ac:chgData name="OTT Antoinette (JRC-ISPRA)" userId="999709ec-7cb0-49ab-8a72-94ebbb78cb6a" providerId="ADAL" clId="{7DD5231A-1FAC-4453-BDCC-FF015FE7185F}" dt="2026-06-05T07:21:09.411" v="38" actId="2711"/>
          <ac:grpSpMkLst>
            <pc:docMk/>
            <pc:sldMk cId="4124700733" sldId="2147471879"/>
            <ac:grpSpMk id="64" creationId="{999842CF-7E9E-DCC6-8BE0-49E3E9A9C98A}"/>
          </ac:grpSpMkLst>
        </pc:grpChg>
        <pc:grpChg chg="mod">
          <ac:chgData name="OTT Antoinette (JRC-ISPRA)" userId="999709ec-7cb0-49ab-8a72-94ebbb78cb6a" providerId="ADAL" clId="{7DD5231A-1FAC-4453-BDCC-FF015FE7185F}" dt="2026-06-05T07:21:09.411" v="38" actId="2711"/>
          <ac:grpSpMkLst>
            <pc:docMk/>
            <pc:sldMk cId="4124700733" sldId="2147471879"/>
            <ac:grpSpMk id="65" creationId="{4E7B9696-F178-2676-7638-FC60775A88F6}"/>
          </ac:grpSpMkLst>
        </pc:grpChg>
        <pc:grpChg chg="mod">
          <ac:chgData name="OTT Antoinette (JRC-ISPRA)" userId="999709ec-7cb0-49ab-8a72-94ebbb78cb6a" providerId="ADAL" clId="{7DD5231A-1FAC-4453-BDCC-FF015FE7185F}" dt="2026-06-05T07:21:09.411" v="38" actId="2711"/>
          <ac:grpSpMkLst>
            <pc:docMk/>
            <pc:sldMk cId="4124700733" sldId="2147471879"/>
            <ac:grpSpMk id="66" creationId="{EC3AC97C-A930-A74F-FDDC-5E1EF8DCC040}"/>
          </ac:grpSpMkLst>
        </pc:grpChg>
        <pc:grpChg chg="mod">
          <ac:chgData name="OTT Antoinette (JRC-ISPRA)" userId="999709ec-7cb0-49ab-8a72-94ebbb78cb6a" providerId="ADAL" clId="{7DD5231A-1FAC-4453-BDCC-FF015FE7185F}" dt="2026-06-05T07:21:09.411" v="38" actId="2711"/>
          <ac:grpSpMkLst>
            <pc:docMk/>
            <pc:sldMk cId="4124700733" sldId="2147471879"/>
            <ac:grpSpMk id="67" creationId="{F235BE9A-F361-47AC-81A9-11CE8C8E1AF2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351160718087971E-2"/>
          <c:y val="7.7104467740260682E-2"/>
          <c:w val="0.28753309472774757"/>
          <c:h val="0.42295027291319603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E5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3D-0D4E-830C-77C6872773E5}"/>
              </c:ext>
            </c:extLst>
          </c:dPt>
          <c:dPt>
            <c:idx val="1"/>
            <c:bubble3D val="0"/>
            <c:spPr>
              <a:solidFill>
                <a:srgbClr val="FFCBE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93D-0D4E-830C-77C6872773E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3D-0D4E-830C-77C6872773E5}"/>
              </c:ext>
            </c:extLst>
          </c:dPt>
          <c:dPt>
            <c:idx val="3"/>
            <c:bubble3D val="0"/>
            <c:spPr>
              <a:solidFill>
                <a:srgbClr val="005B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3D-0D4E-830C-77C6872773E5}"/>
              </c:ext>
            </c:extLst>
          </c:dPt>
          <c:dPt>
            <c:idx val="4"/>
            <c:bubble3D val="0"/>
            <c:spPr>
              <a:solidFill>
                <a:srgbClr val="1FFFD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3D-0D4E-830C-77C6872773E5}"/>
              </c:ext>
            </c:extLst>
          </c:dPt>
          <c:cat>
            <c:strRef>
              <c:f>Arkusz1!$A$2:$A$6</c:f>
              <c:strCache>
                <c:ptCount val="5"/>
                <c:pt idx="0">
                  <c:v>Earth Observation (EO)</c:v>
                </c:pt>
                <c:pt idx="1">
                  <c:v>Positioning, Navigation, and Timing (PNT)</c:v>
                </c:pt>
                <c:pt idx="2">
                  <c:v>Satellite communication </c:v>
                </c:pt>
                <c:pt idx="3">
                  <c:v>In Space Transport (IOT)</c:v>
                </c:pt>
                <c:pt idx="4">
                  <c:v>Launch services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21</c:v>
                </c:pt>
                <c:pt idx="1">
                  <c:v>16</c:v>
                </c:pt>
                <c:pt idx="2">
                  <c:v>19</c:v>
                </c:pt>
                <c:pt idx="3">
                  <c:v>25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D-0D4E-830C-77C687277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5"/>
        <c:holeSize val="46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3609914012214698"/>
          <c:y val="5.2153169991738114E-2"/>
          <c:w val="0.62735806529209492"/>
          <c:h val="0.46208532544164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GB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GB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852879728850089"/>
          <c:y val="0.14996371153379659"/>
          <c:w val="0.47949949311053275"/>
          <c:h val="0.7637777950673702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brightRoom" dir="t"/>
            </a:scene3d>
            <a:sp3d prstMaterial="flat">
              <a:bevelT w="0" h="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FFFF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11E-4179-9C8A-68C5DBFC07A8}"/>
              </c:ext>
            </c:extLst>
          </c:dPt>
          <c:dPt>
            <c:idx val="1"/>
            <c:bubble3D val="0"/>
            <c:spPr>
              <a:solidFill>
                <a:srgbClr val="00C7D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11E-4179-9C8A-68C5DBFC07A8}"/>
              </c:ext>
            </c:extLst>
          </c:dPt>
          <c:dPt>
            <c:idx val="2"/>
            <c:bubble3D val="0"/>
            <c:spPr>
              <a:solidFill>
                <a:srgbClr val="005B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11E-4179-9C8A-68C5DBFC07A8}"/>
              </c:ext>
            </c:extLst>
          </c:dPt>
          <c:dPt>
            <c:idx val="3"/>
            <c:bubble3D val="0"/>
            <c:spPr>
              <a:solidFill>
                <a:srgbClr val="FFCBE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11E-4179-9C8A-68C5DBFC07A8}"/>
              </c:ext>
            </c:extLst>
          </c:dPt>
          <c:dPt>
            <c:idx val="4"/>
            <c:bubble3D val="0"/>
            <c:spPr>
              <a:solidFill>
                <a:srgbClr val="DE5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11E-4179-9C8A-68C5DBFC07A8}"/>
              </c:ext>
            </c:extLst>
          </c:dPt>
          <c:dPt>
            <c:idx val="5"/>
            <c:bubble3D val="0"/>
            <c:spPr>
              <a:solidFill>
                <a:srgbClr val="FFCE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11E-4179-9C8A-68C5DBFC07A8}"/>
              </c:ext>
            </c:extLst>
          </c:dPt>
          <c:dPt>
            <c:idx val="6"/>
            <c:bubble3D val="0"/>
            <c:spPr>
              <a:solidFill>
                <a:srgbClr val="00CDB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11E-4179-9C8A-68C5DBFC07A8}"/>
              </c:ext>
            </c:extLst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11E-4179-9C8A-68C5DBFC07A8}"/>
              </c:ext>
            </c:extLst>
          </c:dPt>
          <c:cat>
            <c:strRef>
              <c:f>Arkusz1!$A$2:$A$9</c:f>
              <c:strCache>
                <c:ptCount val="8"/>
                <c:pt idx="0">
                  <c:v>DG DEFIS (chair)</c:v>
                </c:pt>
                <c:pt idx="1">
                  <c:v>Experts (co-chairs)</c:v>
                </c:pt>
                <c:pt idx="2">
                  <c:v>EC services</c:v>
                </c:pt>
                <c:pt idx="3">
                  <c:v>International organisations </c:v>
                </c:pt>
                <c:pt idx="4">
                  <c:v>National organisations</c:v>
                </c:pt>
                <c:pt idx="5">
                  <c:v>Non-governmental organisations </c:v>
                </c:pt>
                <c:pt idx="6">
                  <c:v>Private companies</c:v>
                </c:pt>
                <c:pt idx="7">
                  <c:v>Universities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11E-4179-9C8A-68C5DBFC0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1503450251849802"/>
          <c:y val="0.21092637255390106"/>
          <c:w val="0.37086522664203636"/>
          <c:h val="0.64451189401711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GB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GB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0.43489</cdr:x>
      <cdr:y>0.39629</cdr:y>
    </cdr:from>
    <cdr:to>
      <cdr:x>0.56511</cdr:x>
      <cdr:y>0.60371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BC9CF09-0570-D948-1FF2-4B7EB206E96E}"/>
            </a:ext>
          </a:extLst>
        </cdr:cNvPr>
        <cdr:cNvSpPr txBox="1"/>
      </cdr:nvSpPr>
      <cdr:spPr>
        <a:xfrm xmlns:a="http://schemas.openxmlformats.org/drawingml/2006/main">
          <a:off x="3053920" y="1747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A204973-D8EF-BD26-DC68-B416ED5409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4E076BB-5CCF-52F8-9494-452C159FF7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AFC4E-4C69-FB4F-9CC3-BBDCAB92C6B4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E82AC25-EBAA-88F0-E6AD-D09175C56F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7EF247-627E-9C57-EF46-9573BD5DA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B85C-57E0-2B44-81E2-336CD9D5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41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29F1B-1A56-6C48-A517-7203DB1561E5}" type="datetimeFigureOut">
              <a:rPr lang="pl-PL" smtClean="0"/>
              <a:t>4.06.2026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DFE73-FD6B-8D44-8D5C-0C975E17FFC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5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Anticipate – to be better prepared and react more efficiently to new challenges. 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 – by connecting dots and ensuring multi-disciplinary capabilities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– by measuring and monitoring the impact of EU policies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DFE73-FD6B-8D44-8D5C-0C975E17FFC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4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01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5B35F-BFED-B1E2-0F8F-7C6E00680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46848-A8CF-6C43-15A4-3E9DFF70E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E9599-EB6A-688C-DA45-573653726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0CDB2-D559-6729-8661-D81E9DA1B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903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9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46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70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DFE73-FD6B-8D44-8D5C-0C975E17FFC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12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51756-4879-9B1D-7693-24C448C1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9DE4B-CA77-4D08-2624-DD404482F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3D4B9-A635-1085-D393-B6D435319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444D4-6188-7317-D390-A11E3DD4D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DFE73-FD6B-8D44-8D5C-0C975E17FFC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6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CFBB7-1191-4A28-BE06-5B52DBB8B4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59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7E95F-57AD-D589-8BA3-31E9B696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FD1B02-3BA7-9361-4621-F461F0C1C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F8F283A-EFF7-C3D3-53A0-789EAF1B5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FD838-1B0F-E4C4-924F-BD1743502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06458F-3CAC-4A49-8338-D31BC976457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602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FE827-E1C4-BF5D-A7EB-D0AAA47FF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1BAEB72-03D5-3FC9-9B40-962E6558C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7E33456-35AB-08B8-AC53-66595AD03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F0BEA31-5399-B4B2-E40B-94323AFB2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50C52-E0E4-4C42-8E1C-FEA0C38893E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792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4751E-3CC1-090E-4FF8-F01EC6FA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D4A6F-80A5-D432-1610-E4AA425A5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D92D1-8FC4-263A-0AE9-15B65CBDE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/>
              <a:t>The scope is  </a:t>
            </a:r>
            <a:r>
              <a:rPr lang="pl-PL"/>
              <a:t>space-based services delivered to stakeholders in the EU</a:t>
            </a:r>
            <a:r>
              <a:rPr lang="en-NL"/>
              <a:t>: </a:t>
            </a:r>
            <a:r>
              <a:rPr lang="pl-PL"/>
              <a:t>It covers all launching and operator services, which include activities </a:t>
            </a:r>
            <a:r>
              <a:rPr lang="en-NL"/>
              <a:t>between ear</a:t>
            </a:r>
            <a:r>
              <a:rPr lang="en-US" err="1"/>
              <a:t>th</a:t>
            </a:r>
            <a:r>
              <a:rPr lang="en-NL"/>
              <a:t> and space (with at least one space element), </a:t>
            </a:r>
            <a:r>
              <a:rPr lang="pl-PL"/>
              <a:t>as well as in-space operations and services (ISOS). </a:t>
            </a:r>
            <a:r>
              <a:rPr lang="en-US"/>
              <a:t>S</a:t>
            </a:r>
            <a:r>
              <a:rPr lang="en-NL"/>
              <a:t>pace tourism, space mining, science activities, </a:t>
            </a:r>
          </a:p>
          <a:p>
            <a:endParaRPr lang="en-NL"/>
          </a:p>
          <a:p>
            <a:r>
              <a:rPr lang="pl-P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functional unit (FU) for space activities delivered to EU stakeholders is to provide one space-based service, with a prescribed duration, goal and well-defined quality. 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5BFB0-CCB7-E572-F836-CB4202B64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DFE73-FD6B-8D44-8D5C-0C975E17FFC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771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connect</a:t>
            </a:r>
            <a:r>
              <a:rPr lang="en-US" baseline="0" dirty="0"/>
              <a:t> emissions and resource use of a product mission  to potential damages on safeguard subjects there are HH, Ecosystem, Resources the so-called </a:t>
            </a:r>
            <a:r>
              <a:rPr lang="en-US" baseline="0" dirty="0" err="1"/>
              <a:t>AoP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1- Take the example of Carbon dioxide into the atmosphere increase the temperature </a:t>
            </a:r>
            <a:r>
              <a:rPr lang="en-US" baseline="0" dirty="0">
                <a:sym typeface="Wingdings" panose="05000000000000000000" pitchFamily="2" charset="2"/>
              </a:rPr>
              <a:t> Will have an impact on Climate Change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Then Damage are created in the Endpoint  Ecosystem quality / Human Health through 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3- Midpoint =&gt; </a:t>
            </a:r>
            <a:r>
              <a:rPr lang="en-US" baseline="0" dirty="0" err="1">
                <a:sym typeface="Wingdings" panose="05000000000000000000" pitchFamily="2" charset="2"/>
              </a:rPr>
              <a:t>permet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d’additionner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differentes</a:t>
            </a:r>
            <a:r>
              <a:rPr lang="en-US" baseline="0" dirty="0">
                <a:sym typeface="Wingdings" panose="05000000000000000000" pitchFamily="2" charset="2"/>
              </a:rPr>
              <a:t> resources </a:t>
            </a:r>
            <a:r>
              <a:rPr lang="en-US" baseline="0" dirty="0" err="1">
                <a:sym typeface="Wingdings" panose="05000000000000000000" pitchFamily="2" charset="2"/>
              </a:rPr>
              <a:t>abiotiques</a:t>
            </a:r>
            <a:r>
              <a:rPr lang="en-US" baseline="0" dirty="0">
                <a:sym typeface="Wingdings" panose="05000000000000000000" pitchFamily="2" charset="2"/>
              </a:rPr>
              <a:t>  reduction of availability for future use / 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Endpoint: the abiotic depletion leads to socio-economic damages 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4- Orbital environment has never been taken into account in LCA… our challenge is to include the impacts and damages … Which </a:t>
            </a:r>
            <a:r>
              <a:rPr lang="en-US" baseline="0" dirty="0" err="1">
                <a:sym typeface="Wingdings" panose="05000000000000000000" pitchFamily="2" charset="2"/>
              </a:rPr>
              <a:t>AoP</a:t>
            </a:r>
            <a:r>
              <a:rPr lang="en-US" baseline="0" dirty="0">
                <a:sym typeface="Wingdings" panose="05000000000000000000" pitchFamily="2" charset="2"/>
              </a:rPr>
              <a:t> could be targeted …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 </a:t>
            </a:r>
            <a:r>
              <a:rPr lang="en-US" sz="1800" b="1" baseline="0" dirty="0">
                <a:sym typeface="Wingdings" panose="05000000000000000000" pitchFamily="2" charset="2"/>
              </a:rPr>
              <a:t>Can we consider orbits as a resource ?</a:t>
            </a:r>
          </a:p>
        </p:txBody>
      </p:sp>
    </p:spTree>
    <p:extLst>
      <p:ext uri="{BB962C8B-B14F-4D97-AF65-F5344CB8AC3E}">
        <p14:creationId xmlns:p14="http://schemas.microsoft.com/office/powerpoint/2010/main" val="283097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Based on our knowledge and discussions with experts…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We distinguish two </a:t>
            </a:r>
            <a:r>
              <a:rPr lang="en-US" baseline="0" dirty="0" err="1">
                <a:sym typeface="Wingdings" panose="05000000000000000000" pitchFamily="2" charset="2"/>
              </a:rPr>
              <a:t>phenomona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Degradative impact pathways…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Impact pathways - Consumptive use </a:t>
            </a:r>
          </a:p>
          <a:p>
            <a:r>
              <a:rPr lang="en-US" baseline="0" dirty="0">
                <a:sym typeface="Wingdings" panose="05000000000000000000" pitchFamily="2" charset="2"/>
              </a:rPr>
              <a:t>Some orbits have </a:t>
            </a:r>
            <a:r>
              <a:rPr lang="en-US" b="1" baseline="0" dirty="0">
                <a:sym typeface="Wingdings" panose="05000000000000000000" pitchFamily="2" charset="2"/>
              </a:rPr>
              <a:t>particular properties </a:t>
            </a:r>
            <a:r>
              <a:rPr lang="en-US" baseline="0" dirty="0">
                <a:sym typeface="Wingdings" panose="05000000000000000000" pitchFamily="2" charset="2"/>
              </a:rPr>
              <a:t>and a </a:t>
            </a:r>
            <a:r>
              <a:rPr lang="en-US" b="1" baseline="0" dirty="0">
                <a:sym typeface="Wingdings" panose="05000000000000000000" pitchFamily="2" charset="2"/>
              </a:rPr>
              <a:t>narrow capacity (case of GEO)…Only few slots available. over exploitation that lead to competitive use </a:t>
            </a:r>
          </a:p>
          <a:p>
            <a:endParaRPr lang="en-US" b="1" baseline="0" dirty="0">
              <a:sym typeface="Wingdings" panose="05000000000000000000" pitchFamily="2" charset="2"/>
            </a:endParaRPr>
          </a:p>
          <a:p>
            <a:r>
              <a:rPr lang="en-US" b="1" baseline="0" dirty="0">
                <a:sym typeface="Wingdings" panose="05000000000000000000" pitchFamily="2" charset="2"/>
              </a:rPr>
              <a:t> </a:t>
            </a:r>
            <a:r>
              <a:rPr lang="en-US" b="1" baseline="0" dirty="0" err="1">
                <a:sym typeface="Wingdings" panose="05000000000000000000" pitchFamily="2" charset="2"/>
              </a:rPr>
              <a:t>Doen</a:t>
            </a:r>
            <a:r>
              <a:rPr lang="en-US" b="1" baseline="0" dirty="0">
                <a:sym typeface="Wingdings" panose="05000000000000000000" pitchFamily="2" charset="2"/>
              </a:rPr>
              <a:t> by </a:t>
            </a:r>
            <a:r>
              <a:rPr lang="en-US" b="1" baseline="0" dirty="0" err="1">
                <a:sym typeface="Wingdings" panose="05000000000000000000" pitchFamily="2" charset="2"/>
              </a:rPr>
              <a:t>Wulca</a:t>
            </a:r>
            <a:r>
              <a:rPr lang="en-US" b="1" baseline="0" dirty="0">
                <a:sym typeface="Wingdings" panose="05000000000000000000" pitchFamily="2" charset="2"/>
              </a:rPr>
              <a:t> damage on water seen as a resource.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fr-FR" b="1" baseline="0" dirty="0">
                <a:solidFill>
                  <a:srgbClr val="FF0000"/>
                </a:solidFill>
                <a:sym typeface="Wingdings" panose="05000000000000000000" pitchFamily="2" charset="2"/>
              </a:rPr>
              <a:t>Orbital </a:t>
            </a:r>
            <a:r>
              <a:rPr lang="fr-FR" b="1" baseline="0" dirty="0" err="1">
                <a:solidFill>
                  <a:srgbClr val="FF0000"/>
                </a:solidFill>
                <a:sym typeface="Wingdings" panose="05000000000000000000" pitchFamily="2" charset="2"/>
              </a:rPr>
              <a:t>resource</a:t>
            </a:r>
            <a:r>
              <a:rPr lang="fr-FR" b="1" baseline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baseline="0" dirty="0" err="1">
                <a:solidFill>
                  <a:srgbClr val="FF0000"/>
                </a:solidFill>
                <a:sym typeface="Wingdings" panose="05000000000000000000" pitchFamily="2" charset="2"/>
              </a:rPr>
              <a:t>crowded</a:t>
            </a:r>
            <a:r>
              <a:rPr lang="fr-FR" b="1" baseline="0" dirty="0">
                <a:solidFill>
                  <a:srgbClr val="FF0000"/>
                </a:solidFill>
                <a:sym typeface="Wingdings" panose="05000000000000000000" pitchFamily="2" charset="2"/>
              </a:rPr>
              <a:t> by the </a:t>
            </a:r>
            <a:r>
              <a:rPr lang="fr-FR" b="1" baseline="0" dirty="0" err="1">
                <a:solidFill>
                  <a:srgbClr val="FF0000"/>
                </a:solidFill>
                <a:sym typeface="Wingdings" panose="05000000000000000000" pitchFamily="2" charset="2"/>
              </a:rPr>
              <a:t>debris</a:t>
            </a:r>
            <a:r>
              <a:rPr lang="fr-FR" b="1" baseline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8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7.svg"/><Relationship Id="rId9" Type="http://schemas.openxmlformats.org/officeDocument/2006/relationships/image" Target="../media/image3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7.svg"/><Relationship Id="rId9" Type="http://schemas.openxmlformats.org/officeDocument/2006/relationships/image" Target="../media/image3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4810F-60FB-3063-A7ED-78F120D7A0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6290" y="1963156"/>
            <a:ext cx="6604410" cy="783330"/>
          </a:xfrm>
        </p:spPr>
        <p:txBody>
          <a:bodyPr lIns="0" rIns="0"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edit</a:t>
            </a:r>
            <a:r>
              <a:rPr lang="pl-PL"/>
              <a:t> the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6AD0FF-C565-1900-F070-4A5A041A8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6290" y="3056217"/>
            <a:ext cx="6604410" cy="783330"/>
          </a:xfrm>
        </p:spPr>
        <p:txBody>
          <a:bodyPr lIns="0" rIns="0"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the </a:t>
            </a:r>
            <a:r>
              <a:rPr lang="pl-PL" err="1"/>
              <a:t>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88741889-A050-E537-0028-0B4A4D07AC7A}"/>
              </a:ext>
            </a:extLst>
          </p:cNvPr>
          <p:cNvCxnSpPr>
            <a:cxnSpLocks/>
          </p:cNvCxnSpPr>
          <p:nvPr userDrawn="1"/>
        </p:nvCxnSpPr>
        <p:spPr>
          <a:xfrm>
            <a:off x="2806290" y="2904890"/>
            <a:ext cx="6604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BEC59164-5510-FE86-FDE4-5788D85645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5906" y="3961220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DD/MM/YYYY, </a:t>
            </a:r>
            <a:r>
              <a:rPr lang="pl-PL" err="1"/>
              <a:t>position</a:t>
            </a:r>
            <a:r>
              <a:rPr lang="pl-PL"/>
              <a:t>/</a:t>
            </a:r>
            <a:r>
              <a:rPr lang="pl-PL" err="1"/>
              <a:t>department</a:t>
            </a:r>
            <a:r>
              <a:rPr lang="pl-PL"/>
              <a:t> and </a:t>
            </a:r>
            <a:r>
              <a:rPr lang="pl-PL" err="1"/>
              <a:t>location</a:t>
            </a:r>
            <a:r>
              <a:rPr lang="pl-PL"/>
              <a:t> </a:t>
            </a:r>
          </a:p>
        </p:txBody>
      </p:sp>
      <p:sp>
        <p:nvSpPr>
          <p:cNvPr id="28" name="Symbol zastępczy tekstu 26">
            <a:extLst>
              <a:ext uri="{FF2B5EF4-FFF2-40B4-BE49-F238E27FC236}">
                <a16:creationId xmlns:a16="http://schemas.microsoft.com/office/drawing/2014/main" id="{61DA306E-C3AF-19DD-5A87-E98CA0748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5906" y="4227140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err="1"/>
              <a:t>Unclassified</a:t>
            </a:r>
            <a:r>
              <a:rPr lang="pl-PL"/>
              <a:t> / LIMITED (</a:t>
            </a:r>
            <a:r>
              <a:rPr lang="pl-PL" err="1"/>
              <a:t>Official</a:t>
            </a:r>
            <a:r>
              <a:rPr lang="pl-PL"/>
              <a:t> </a:t>
            </a:r>
            <a:r>
              <a:rPr lang="pl-PL" err="1"/>
              <a:t>Use</a:t>
            </a:r>
            <a:r>
              <a:rPr lang="pl-PL"/>
              <a:t> </a:t>
            </a:r>
            <a:r>
              <a:rPr lang="pl-PL" err="1"/>
              <a:t>Only</a:t>
            </a:r>
            <a:r>
              <a:rPr lang="pl-PL"/>
              <a:t>)</a:t>
            </a:r>
          </a:p>
        </p:txBody>
      </p:sp>
      <p:sp>
        <p:nvSpPr>
          <p:cNvPr id="29" name="Symbol zastępczy tekstu 26">
            <a:extLst>
              <a:ext uri="{FF2B5EF4-FFF2-40B4-BE49-F238E27FC236}">
                <a16:creationId xmlns:a16="http://schemas.microsoft.com/office/drawing/2014/main" id="{E88E6CB5-6330-6076-4251-EB25C5DF89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5906" y="4501657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Disclaimer</a:t>
            </a:r>
          </a:p>
        </p:txBody>
      </p:sp>
      <p:pic>
        <p:nvPicPr>
          <p:cNvPr id="13" name="Grafika 9">
            <a:extLst>
              <a:ext uri="{FF2B5EF4-FFF2-40B4-BE49-F238E27FC236}">
                <a16:creationId xmlns:a16="http://schemas.microsoft.com/office/drawing/2014/main" id="{70F89896-C578-3838-3572-BA14499A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  <p:pic>
        <p:nvPicPr>
          <p:cNvPr id="6" name="Grafika 3">
            <a:extLst>
              <a:ext uri="{FF2B5EF4-FFF2-40B4-BE49-F238E27FC236}">
                <a16:creationId xmlns:a16="http://schemas.microsoft.com/office/drawing/2014/main" id="{8147B153-D231-2C73-5570-22F1B3FE7D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98886" y="19838"/>
            <a:ext cx="6119243" cy="12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4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2 + title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cket flying through the sky&#10;&#10;Description automatically generated">
            <a:extLst>
              <a:ext uri="{FF2B5EF4-FFF2-40B4-BE49-F238E27FC236}">
                <a16:creationId xmlns:a16="http://schemas.microsoft.com/office/drawing/2014/main" id="{A94570E6-C375-57B3-5790-D8174557B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447120"/>
            <a:ext cx="12192000" cy="3439908"/>
          </a:xfrm>
          <a:prstGeom prst="rect">
            <a:avLst/>
          </a:prstGeom>
        </p:spPr>
      </p:pic>
      <p:pic>
        <p:nvPicPr>
          <p:cNvPr id="7" name="Grafika 9">
            <a:extLst>
              <a:ext uri="{FF2B5EF4-FFF2-40B4-BE49-F238E27FC236}">
                <a16:creationId xmlns:a16="http://schemas.microsoft.com/office/drawing/2014/main" id="{A895A3FB-E94E-E895-2DE0-7AECCEE25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3683302"/>
            <a:ext cx="2324100" cy="647700"/>
          </a:xfrm>
          <a:prstGeom prst="rect">
            <a:avLst/>
          </a:prstGeom>
        </p:spPr>
      </p:pic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091623E7-5741-1056-A345-AF397E55B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388" y="491414"/>
            <a:ext cx="10500783" cy="25934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EBC41C-C3E1-D497-4F2F-8096B19F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E7EAD-C3E6-FCE8-63DF-9D89BCF0B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ADEDA"/>
              </a:buClr>
              <a:defRPr/>
            </a:lvl1pPr>
            <a:lvl2pPr>
              <a:buClr>
                <a:srgbClr val="8ADEDA"/>
              </a:buClr>
              <a:defRPr/>
            </a:lvl2pPr>
            <a:lvl3pPr>
              <a:buClr>
                <a:srgbClr val="8ADEDA"/>
              </a:buClr>
              <a:defRPr/>
            </a:lvl3pPr>
            <a:lvl4pPr>
              <a:buClr>
                <a:srgbClr val="8ADEDA"/>
              </a:buClr>
              <a:defRPr/>
            </a:lvl4pPr>
            <a:lvl5pPr>
              <a:buClr>
                <a:srgbClr val="8ADEDA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6AC2296E-3F74-223B-2854-6F4A26A23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5BD05F90-F16D-8E7C-D45C-020CE440D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4932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C5F60A-0096-CEBC-C7C4-C0BC4498A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438657"/>
            <a:ext cx="5376332" cy="46612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235CE29-F6F6-9A6B-8C19-14A28CC78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657"/>
            <a:ext cx="5376332" cy="46612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CD75887-07EE-FADA-601C-873F1252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7640B4B6-3263-7FB9-7A1C-61401B3B0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0A68641D-D3EF-2023-ACDC-9BB8877A5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149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F1DE3F-90E6-9FEC-6156-436FBFB79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8" y="1681163"/>
            <a:ext cx="535410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21D0FF-4B44-7CF8-5E47-559108EAE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468" y="2505075"/>
            <a:ext cx="5354107" cy="35716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484E2F-6266-0069-8454-0740FD4AC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763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11523F4-EC43-0131-8B31-AFCC79171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76332" cy="35716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9B92BA1B-ED72-E63A-E572-C1324E58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563336"/>
            <a:ext cx="8867926" cy="6632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F8AE3658-1FB2-7F91-E4D8-77EA52E9D0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02537D09-10AD-AED2-C0B4-44433782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926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titl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4A9E0A9-C652-7BF5-E4A2-8BBDBC0E3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0" y="5974462"/>
            <a:ext cx="7281898" cy="1524118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0B1DD1D-9320-E59B-CF1E-03FAB24BF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234" y="-511882"/>
            <a:ext cx="6119243" cy="1280772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C93E1D5-B366-0276-694C-957A5BB67F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63A4A73-E796-F39A-22EB-9AD228767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1C1DB599-928F-237E-966B-437F38C3E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3525" y="1249363"/>
            <a:ext cx="5010150" cy="43481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2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_titl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4A9E0A9-C652-7BF5-E4A2-8BBDBC0E3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760" y="3007043"/>
            <a:ext cx="7281898" cy="1524118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0B1DD1D-9320-E59B-CF1E-03FAB24BF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9286" y="-298522"/>
            <a:ext cx="6119243" cy="1280772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A63A4A73-E796-F39A-22EB-9AD228767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C93E1D5-B366-0276-694C-957A5BB67F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47440"/>
            <a:ext cx="12192000" cy="321056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70682F8-34A8-09BC-9178-3DCE9F678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1562" y="1144910"/>
            <a:ext cx="10048875" cy="19399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7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_two_columns_asi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4CF94-4117-4D2A-F59A-796FC8AA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7200"/>
            <a:ext cx="8846813" cy="57415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F5D5BF-7335-5F50-29C8-BC4127EC4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912" y="1329069"/>
            <a:ext cx="6537620" cy="47476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BEF986-FC6D-3F9D-5EF8-EB4E4244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329069"/>
            <a:ext cx="4128557" cy="47476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1D737DB-210B-329E-13B4-EE0D805CB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C8F9E25-B580-B1C9-E3C7-97CA93B2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9293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tn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034122-4872-AE68-4F77-1BC845D3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7200"/>
            <a:ext cx="4128557" cy="12374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C652BC9-16B5-225B-C320-15403DBA1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01486"/>
            <a:ext cx="6365344" cy="51363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DACB3B-D739-013B-0468-258A4F597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50719"/>
            <a:ext cx="4128557" cy="4125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A7D06A2-5666-6D44-1B49-5110FA65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F3FD7B3-CB0C-4A62-F7A5-DDCE2CE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ontent_rot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C2F08A-5866-85B3-17B4-137E4262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E45CDE-2CE9-7D29-B90E-5EF31936B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F3B73511-1846-DC03-2C2D-01F00D5A6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C9A3A34D-0A46-30E5-2A74-6DCC6CE3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3385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3AC6F04-593B-2D79-43A4-DE6D5FE735B4}"/>
              </a:ext>
            </a:extLst>
          </p:cNvPr>
          <p:cNvCxnSpPr>
            <a:cxnSpLocks/>
          </p:cNvCxnSpPr>
          <p:nvPr userDrawn="1"/>
        </p:nvCxnSpPr>
        <p:spPr>
          <a:xfrm>
            <a:off x="5170666" y="2273615"/>
            <a:ext cx="18358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D3ADED65-0731-CCD7-F041-35C5CD232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488" y="6049545"/>
            <a:ext cx="1231842" cy="3433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7D6312F-D319-4A03-7B44-F0F4F488F466}"/>
              </a:ext>
            </a:extLst>
          </p:cNvPr>
          <p:cNvSpPr txBox="1"/>
          <p:nvPr userDrawn="1"/>
        </p:nvSpPr>
        <p:spPr>
          <a:xfrm>
            <a:off x="2021840" y="6039517"/>
            <a:ext cx="314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pl-PL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EUSpace</a:t>
            </a:r>
            <a:r>
              <a:rPr lang="pl-PL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#PEFCR4Space</a:t>
            </a:r>
            <a:endParaRPr lang="en-US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1CABF854-1F0B-A431-7D81-1AFDCBE515EF}"/>
              </a:ext>
            </a:extLst>
          </p:cNvPr>
          <p:cNvSpPr txBox="1">
            <a:spLocks/>
          </p:cNvSpPr>
          <p:nvPr userDrawn="1"/>
        </p:nvSpPr>
        <p:spPr>
          <a:xfrm>
            <a:off x="4377878" y="1135918"/>
            <a:ext cx="3421383" cy="131240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000"/>
              <a:t>Thank you!</a:t>
            </a:r>
            <a:endParaRPr lang="pl-PL" sz="4000"/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F3539B22-0061-4951-2DCB-3E91A2B8E6C2}"/>
              </a:ext>
            </a:extLst>
          </p:cNvPr>
          <p:cNvGrpSpPr/>
          <p:nvPr userDrawn="1"/>
        </p:nvGrpSpPr>
        <p:grpSpPr>
          <a:xfrm>
            <a:off x="3799320" y="2742749"/>
            <a:ext cx="4362700" cy="1961859"/>
            <a:chOff x="3914650" y="2742749"/>
            <a:chExt cx="4362700" cy="1961859"/>
          </a:xfrm>
        </p:grpSpPr>
        <p:sp>
          <p:nvSpPr>
            <p:cNvPr id="4" name="pole tekstowe 5">
              <a:extLst>
                <a:ext uri="{FF2B5EF4-FFF2-40B4-BE49-F238E27FC236}">
                  <a16:creationId xmlns:a16="http://schemas.microsoft.com/office/drawing/2014/main" id="{7B6B826B-FF55-394C-9D17-465222684A1F}"/>
                </a:ext>
              </a:extLst>
            </p:cNvPr>
            <p:cNvSpPr txBox="1"/>
            <p:nvPr userDrawn="1"/>
          </p:nvSpPr>
          <p:spPr>
            <a:xfrm>
              <a:off x="5114840" y="2742749"/>
              <a:ext cx="2638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i="0" u="none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pefcr4space@vito.be</a:t>
              </a:r>
            </a:p>
          </p:txBody>
        </p:sp>
        <p:sp>
          <p:nvSpPr>
            <p:cNvPr id="23" name="Tytuł 1">
              <a:extLst>
                <a:ext uri="{FF2B5EF4-FFF2-40B4-BE49-F238E27FC236}">
                  <a16:creationId xmlns:a16="http://schemas.microsoft.com/office/drawing/2014/main" id="{30D5FED6-0987-10E8-33E3-D0CF5CCF97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21505" y="3645438"/>
              <a:ext cx="1193335" cy="325675"/>
            </a:xfrm>
            <a:prstGeom prst="rect">
              <a:avLst/>
            </a:prstGeom>
          </p:spPr>
          <p:txBody>
            <a:bodyPr vert="horz" lIns="0" tIns="45720" rIns="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i="0" kern="1200">
                  <a:solidFill>
                    <a:schemeClr val="bg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l"/>
              <a:r>
                <a:rPr lang="en-US" sz="1600"/>
                <a:t>Follow us</a:t>
              </a:r>
              <a:endParaRPr lang="pl-PL" sz="1600"/>
            </a:p>
          </p:txBody>
        </p:sp>
        <p:sp>
          <p:nvSpPr>
            <p:cNvPr id="32" name="Tytuł 1">
              <a:extLst>
                <a:ext uri="{FF2B5EF4-FFF2-40B4-BE49-F238E27FC236}">
                  <a16:creationId xmlns:a16="http://schemas.microsoft.com/office/drawing/2014/main" id="{1A59F520-345B-7CC8-F548-C109BBD1FE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14650" y="2779967"/>
              <a:ext cx="1193335" cy="325675"/>
            </a:xfrm>
            <a:prstGeom prst="rect">
              <a:avLst/>
            </a:prstGeom>
          </p:spPr>
          <p:txBody>
            <a:bodyPr vert="horz" lIns="0" tIns="45720" rIns="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i="0" kern="1200">
                  <a:solidFill>
                    <a:schemeClr val="bg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l"/>
              <a:r>
                <a:rPr lang="en-US" sz="1600"/>
                <a:t>Contact us</a:t>
              </a:r>
              <a:endParaRPr lang="pl-PL" sz="1600"/>
            </a:p>
          </p:txBody>
        </p:sp>
        <p:pic>
          <p:nvPicPr>
            <p:cNvPr id="7" name="Obraz 6" descr="Obraz zawierający logo, Grafika, symbol, design&#10;&#10;Opis wygenerowany automatycznie">
              <a:extLst>
                <a:ext uri="{FF2B5EF4-FFF2-40B4-BE49-F238E27FC236}">
                  <a16:creationId xmlns:a16="http://schemas.microsoft.com/office/drawing/2014/main" id="{9E92EC2C-02F1-AE74-5143-1CA6FF22F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70389" y="4350673"/>
              <a:ext cx="353935" cy="353935"/>
            </a:xfrm>
            <a:prstGeom prst="rect">
              <a:avLst/>
            </a:prstGeom>
          </p:spPr>
        </p:pic>
        <p:pic>
          <p:nvPicPr>
            <p:cNvPr id="10" name="Obraz 9" descr="Obraz zawierający symbol, logo, krąg, design&#10;&#10;Opis wygenerowany automatycznie">
              <a:extLst>
                <a:ext uri="{FF2B5EF4-FFF2-40B4-BE49-F238E27FC236}">
                  <a16:creationId xmlns:a16="http://schemas.microsoft.com/office/drawing/2014/main" id="{DC1D0135-EACF-60AA-73A2-316183918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504833" y="4350673"/>
              <a:ext cx="360514" cy="353935"/>
            </a:xfrm>
            <a:prstGeom prst="rect">
              <a:avLst/>
            </a:prstGeom>
          </p:spPr>
        </p:pic>
        <p:pic>
          <p:nvPicPr>
            <p:cNvPr id="13" name="Obraz 12" descr="Obraz zawierający symbol, Grafika, biały, linia&#10;&#10;Opis wygenerowany automatycznie">
              <a:extLst>
                <a:ext uri="{FF2B5EF4-FFF2-40B4-BE49-F238E27FC236}">
                  <a16:creationId xmlns:a16="http://schemas.microsoft.com/office/drawing/2014/main" id="{8D0563A0-2106-B92B-ED53-9CC6E58F5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585967" y="4350673"/>
              <a:ext cx="360514" cy="353935"/>
            </a:xfrm>
            <a:prstGeom prst="rect">
              <a:avLst/>
            </a:prstGeom>
          </p:spPr>
        </p:pic>
        <p:pic>
          <p:nvPicPr>
            <p:cNvPr id="14" name="Obraz 13" descr="Obraz zawierający wzór, kwadrat, piksel, ścieg&#10;&#10;Opis wygenerowany automatycznie">
              <a:extLst>
                <a:ext uri="{FF2B5EF4-FFF2-40B4-BE49-F238E27FC236}">
                  <a16:creationId xmlns:a16="http://schemas.microsoft.com/office/drawing/2014/main" id="{016EC678-CC03-0B2D-A4BC-6A709CE107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255098" y="3378286"/>
              <a:ext cx="859985" cy="859985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2F8C3353-5256-421E-5642-B1BFFAF26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6336232" y="3378285"/>
              <a:ext cx="859985" cy="859985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BCF05E03-44F3-0221-7298-9251EA1CF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/>
          </p:blipFill>
          <p:spPr>
            <a:xfrm>
              <a:off x="7417365" y="3378284"/>
              <a:ext cx="859985" cy="859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09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912" y="2198557"/>
            <a:ext cx="6208673" cy="1651847"/>
          </a:xfrm>
        </p:spPr>
        <p:txBody>
          <a:bodyPr anchor="ctr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the title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B7B418-FABB-4482-0642-5B79F94CC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11899" y="4347210"/>
            <a:ext cx="3984698" cy="13222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the 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C89BF-8FCD-A0E9-4F85-ABAF63FB357D}"/>
              </a:ext>
            </a:extLst>
          </p:cNvPr>
          <p:cNvCxnSpPr>
            <a:cxnSpLocks/>
          </p:cNvCxnSpPr>
          <p:nvPr userDrawn="1"/>
        </p:nvCxnSpPr>
        <p:spPr>
          <a:xfrm>
            <a:off x="5242248" y="4088148"/>
            <a:ext cx="1524000" cy="0"/>
          </a:xfrm>
          <a:prstGeom prst="line">
            <a:avLst/>
          </a:prstGeom>
          <a:ln w="25400">
            <a:solidFill>
              <a:srgbClr val="8AD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a 9">
            <a:extLst>
              <a:ext uri="{FF2B5EF4-FFF2-40B4-BE49-F238E27FC236}">
                <a16:creationId xmlns:a16="http://schemas.microsoft.com/office/drawing/2014/main" id="{93BE5E2D-332D-62D5-44B8-03D7D167A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E3263D3-4AC3-C2FE-B580-0C1067BADF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788807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345AD70-D200-B51D-70F5-FABD73B096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/>
          </p:nvPr>
        </p:nvSpPr>
        <p:spPr>
          <a:xfrm>
            <a:off x="8136567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z="1800" noProof="1"/>
              <a:t>Click icon to add picture</a:t>
            </a:r>
            <a:endParaRPr lang="en-GB" sz="1800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78114-3740-5B7B-95B1-1B463D508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458671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663DAB-6777-E1CB-A3B0-ED9397E5E6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5"/>
          </p:nvPr>
        </p:nvSpPr>
        <p:spPr>
          <a:xfrm>
            <a:off x="4836000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z="1800" noProof="1"/>
              <a:t>Click icon to add picture</a:t>
            </a:r>
            <a:endParaRPr lang="en-GB" sz="1800" noProof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67656-444B-8DCE-BC67-1507F5BF3A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1232097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GB" noProof="1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12D730C-1747-09C9-D609-2D91757AA5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1480591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z="1800" noProof="1"/>
              <a:t>Click icon to add picture</a:t>
            </a:r>
            <a:endParaRPr lang="en-GB" sz="1800" noProof="1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69F7856-BF6C-1B98-5EEC-07015FEC63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US" noProof="1"/>
              <a:t>Click to edit Master title style</a:t>
            </a:r>
            <a:endParaRPr lang="en-GB" noProof="1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F5453783-C65B-DB3C-3358-A418EE21CEDD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GB" sz="1050" noProof="1" smtClean="0"/>
              <a:pPr/>
              <a:t>‹#›</a:t>
            </a:fld>
            <a:endParaRPr lang="en-GB" sz="1050" noProof="1"/>
          </a:p>
        </p:txBody>
      </p:sp>
    </p:spTree>
    <p:extLst>
      <p:ext uri="{BB962C8B-B14F-4D97-AF65-F5344CB8AC3E}">
        <p14:creationId xmlns:p14="http://schemas.microsoft.com/office/powerpoint/2010/main" val="4124008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77202" y="721580"/>
            <a:ext cx="4752415" cy="466698"/>
          </a:xfrm>
          <a:prstGeom prst="rect">
            <a:avLst/>
          </a:prstGeom>
        </p:spPr>
        <p:txBody>
          <a:bodyPr lIns="0" tIns="0" rIns="0" bIns="0"/>
          <a:lstStyle>
            <a:lvl1pPr>
              <a:defRPr sz="2941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896269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3FEE-1125-4D88-9586-65D5859E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058"/>
            <a:ext cx="10515600" cy="535531"/>
          </a:xfrm>
        </p:spPr>
        <p:txBody>
          <a:bodyPr wrap="square">
            <a:spAutoFit/>
          </a:bodyPr>
          <a:lstStyle>
            <a:lvl1pPr algn="ctr">
              <a:defRPr lang="fr-FR" sz="3200" b="1" dirty="0">
                <a:latin typeface="Kelson Sans" panose="02000500000000000000"/>
                <a:ea typeface="+mn-ea"/>
                <a:cs typeface="Calibri Light" panose="020F0302020204030204" pitchFamily="34" charset="0"/>
              </a:defRPr>
            </a:lvl1pPr>
          </a:lstStyle>
          <a:p>
            <a:pPr lvl="0" algn="ctr"/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466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AD29EBB-D18E-1467-ED43-AED25FD23C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35000">
                <a:srgbClr val="5781B8"/>
              </a:gs>
              <a:gs pos="0">
                <a:srgbClr val="4E52A6"/>
              </a:gs>
              <a:gs pos="100000">
                <a:srgbClr val="63D2D4"/>
              </a:gs>
            </a:gsLst>
            <a:lin ang="18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 indent="0" algn="l">
              <a:buNone/>
            </a:pPr>
            <a:endParaRPr lang="en-BE" sz="1400" spc="-30">
              <a:solidFill>
                <a:schemeClr val="tx1"/>
              </a:solidFill>
              <a:ea typeface="+mn-lt"/>
              <a:cs typeface="+mn-lt"/>
            </a:endParaRPr>
          </a:p>
        </p:txBody>
      </p:sp>
      <p:grpSp>
        <p:nvGrpSpPr>
          <p:cNvPr id="3" name="Disclaimer">
            <a:extLst>
              <a:ext uri="{FF2B5EF4-FFF2-40B4-BE49-F238E27FC236}">
                <a16:creationId xmlns:a16="http://schemas.microsoft.com/office/drawing/2014/main" id="{7D927E25-1711-442E-7B4B-0A2ED022FF5E}"/>
              </a:ext>
            </a:extLst>
          </p:cNvPr>
          <p:cNvGrpSpPr>
            <a:grpSpLocks/>
          </p:cNvGrpSpPr>
          <p:nvPr userDrawn="1"/>
        </p:nvGrpSpPr>
        <p:grpSpPr>
          <a:xfrm>
            <a:off x="803275" y="3719161"/>
            <a:ext cx="8941016" cy="1271439"/>
            <a:chOff x="803275" y="4257985"/>
            <a:chExt cx="8941016" cy="1271439"/>
          </a:xfrm>
        </p:grpSpPr>
        <p:sp>
          <p:nvSpPr>
            <p:cNvPr id="2" name="Disclaimer">
              <a:extLst>
                <a:ext uri="{FF2B5EF4-FFF2-40B4-BE49-F238E27FC236}">
                  <a16:creationId xmlns:a16="http://schemas.microsoft.com/office/drawing/2014/main" id="{48E87B2E-8ADA-D267-8D3F-9F22BD9D18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03275" y="4652301"/>
              <a:ext cx="8941016" cy="877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dirty="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© European Union 2026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  <a:p>
              <a:pPr marL="0" marR="0" lvl="0" indent="0" algn="l" rtl="0"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-GB" sz="1200" dirty="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Unless otherwise noted the reuse of this presentation is authorised under the </a:t>
              </a:r>
              <a:r>
                <a:rPr lang="en-GB" sz="1200" u="sng" dirty="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 4.0</a:t>
              </a:r>
              <a:r>
                <a:rPr lang="en-GB" sz="1200" dirty="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 license. For any use or reproduction of elements that are not owned by the EU, permission may need to be sought directly from the respective right holders.</a:t>
              </a:r>
              <a:endParaRPr sz="12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6" name="Creative Commons logo">
              <a:extLst>
                <a:ext uri="{FF2B5EF4-FFF2-40B4-BE49-F238E27FC236}">
                  <a16:creationId xmlns:a16="http://schemas.microsoft.com/office/drawing/2014/main" id="{8A984090-6A79-31E7-E62E-9ABC0722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171" y="4257985"/>
              <a:ext cx="1023496" cy="358097"/>
            </a:xfrm>
            <a:prstGeom prst="rect">
              <a:avLst/>
            </a:prstGeom>
          </p:spPr>
        </p:pic>
      </p:grpSp>
      <p:sp>
        <p:nvSpPr>
          <p:cNvPr id="8" name="Title"/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10800760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5" name="JRC symbol" descr="A black circle with dots&#10;&#10;AI-generated content may be incorrect.">
            <a:extLst>
              <a:ext uri="{FF2B5EF4-FFF2-40B4-BE49-F238E27FC236}">
                <a16:creationId xmlns:a16="http://schemas.microsoft.com/office/drawing/2014/main" id="{ECB7CE66-2815-30D0-D6DF-CC8A352AC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 r="49243" b="51138"/>
          <a:stretch>
            <a:fillRect/>
          </a:stretch>
        </p:blipFill>
        <p:spPr>
          <a:xfrm>
            <a:off x="8401069" y="0"/>
            <a:ext cx="37909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6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 line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0000" y="465600"/>
            <a:ext cx="5616000" cy="456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 on 1 line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8368" y="921600"/>
            <a:ext cx="5617633" cy="5225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noProof="0" dirty="0"/>
              <a:t>Subhead</a:t>
            </a:r>
          </a:p>
          <a:p>
            <a:pPr lvl="1"/>
            <a:r>
              <a:rPr lang="en-US" noProof="0" dirty="0"/>
              <a:t>Text level 1</a:t>
            </a:r>
          </a:p>
          <a:p>
            <a:pPr lvl="2"/>
            <a:r>
              <a:rPr lang="en-US" noProof="0" dirty="0"/>
              <a:t>Text level 2</a:t>
            </a:r>
          </a:p>
          <a:p>
            <a:pPr lvl="3"/>
            <a:r>
              <a:rPr lang="en-US" noProof="0" dirty="0"/>
              <a:t>Text level 3</a:t>
            </a:r>
          </a:p>
          <a:p>
            <a:pPr lvl="4"/>
            <a:r>
              <a:rPr lang="en-US" noProof="0" dirty="0"/>
              <a:t>Text level 4</a:t>
            </a:r>
          </a:p>
        </p:txBody>
      </p:sp>
      <p:sp>
        <p:nvSpPr>
          <p:cNvPr id="8" name="Espace réservé pour une image  8"/>
          <p:cNvSpPr>
            <a:spLocks noGrp="1" noChangeAspect="1"/>
          </p:cNvSpPr>
          <p:nvPr>
            <p:ph type="pic" sz="quarter" idx="14" hasCustomPrompt="1"/>
          </p:nvPr>
        </p:nvSpPr>
        <p:spPr bwMode="gray">
          <a:xfrm>
            <a:off x="6214311" y="480000"/>
            <a:ext cx="5496000" cy="5659200"/>
          </a:xfrm>
          <a:prstGeom prst="rect">
            <a:avLst/>
          </a:prstGeom>
          <a:noFill/>
        </p:spPr>
        <p:txBody>
          <a:bodyPr wrap="square" tIns="720000" anchor="ctr" anchorCtr="0">
            <a:noAutofit/>
          </a:bodyPr>
          <a:lstStyle>
            <a:lvl1pPr algn="ctr">
              <a:spcAft>
                <a:spcPts val="0"/>
              </a:spcAft>
              <a:defRPr b="0" cap="all" baseline="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168341" y="6501342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rgbClr val="0069C8"/>
                </a:solidFill>
              </a:defRPr>
            </a:lvl1pPr>
          </a:lstStyle>
          <a:p>
            <a:r>
              <a:rPr lang="en-US"/>
              <a:t>1</a:t>
            </a:r>
            <a:endParaRPr lang="en-US" sz="933" baseline="-12000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23237" y="6597352"/>
            <a:ext cx="576064" cy="260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/VV</a:t>
            </a:r>
          </a:p>
        </p:txBody>
      </p:sp>
    </p:spTree>
    <p:extLst>
      <p:ext uri="{BB962C8B-B14F-4D97-AF65-F5344CB8AC3E}">
        <p14:creationId xmlns:p14="http://schemas.microsoft.com/office/powerpoint/2010/main" val="370942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A9F0A5-0A99-FE1B-8BA6-A039D57272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/>
          </p:nvPr>
        </p:nvSpPr>
        <p:spPr>
          <a:xfrm>
            <a:off x="6227279" y="2698190"/>
            <a:ext cx="5184146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2"/>
          <p:cNvSpPr>
            <a:spLocks noGrp="1" noRot="1" noMove="1" noResize="1" noEditPoints="1" noAdjustHandles="1" noChangeArrowheads="1" noChangeShapeType="1"/>
          </p:cNvSpPr>
          <p:nvPr>
            <p:ph type="body" sz="quarter" idx="3"/>
          </p:nvPr>
        </p:nvSpPr>
        <p:spPr>
          <a:xfrm>
            <a:off x="6232768" y="1798637"/>
            <a:ext cx="5167070" cy="706438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4B5D55F-B2F9-8F22-3A75-F8D4AEA6D3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/>
          </p:nvPr>
        </p:nvSpPr>
        <p:spPr>
          <a:xfrm>
            <a:off x="790575" y="2698190"/>
            <a:ext cx="5184146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3" name="Text Placeholder 1"/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790576" y="1798637"/>
            <a:ext cx="5184145" cy="70643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F3C4D5A-CBA4-3B89-3175-603AB0D5BB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A9BB881F-1B20-A35E-FE34-9B6BBD35AE6F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20471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41ADBEC-E3C6-D031-A722-27EF7145D4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/>
          </p:nvPr>
        </p:nvSpPr>
        <p:spPr>
          <a:xfrm>
            <a:off x="6803756" y="2215464"/>
            <a:ext cx="4596082" cy="3472414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3C1570E3-BE36-B211-C4F9-153743C112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970721" y="1817827"/>
            <a:ext cx="4246737" cy="4246737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sz="1800"/>
              <a:t>Click icon to add picture</a:t>
            </a:r>
            <a:endParaRPr lang="en-BE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90CE9F2-8960-C266-3776-8FEE74278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390939" y="3999008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/>
              <a:t>Click icon to add picture</a:t>
            </a:r>
            <a:endParaRPr lang="en-BE" sz="180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016EDA7-C805-1A18-57A1-4BF4380D2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4E10F2DB-699B-CC3E-603D-05C117988A4C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960526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4810F-60FB-3063-A7ED-78F120D7A0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6290" y="1963156"/>
            <a:ext cx="6604410" cy="783330"/>
          </a:xfrm>
        </p:spPr>
        <p:txBody>
          <a:bodyPr lIns="0" rIns="0"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edit</a:t>
            </a:r>
            <a:r>
              <a:rPr lang="pl-PL"/>
              <a:t> the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16AD0FF-C565-1900-F070-4A5A041A8E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6290" y="3056217"/>
            <a:ext cx="6604410" cy="783330"/>
          </a:xfrm>
        </p:spPr>
        <p:txBody>
          <a:bodyPr lIns="0" rIns="0"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the </a:t>
            </a:r>
            <a:r>
              <a:rPr lang="pl-PL" err="1"/>
              <a:t>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88741889-A050-E537-0028-0B4A4D07AC7A}"/>
              </a:ext>
            </a:extLst>
          </p:cNvPr>
          <p:cNvCxnSpPr>
            <a:cxnSpLocks/>
          </p:cNvCxnSpPr>
          <p:nvPr userDrawn="1"/>
        </p:nvCxnSpPr>
        <p:spPr>
          <a:xfrm>
            <a:off x="2806290" y="2904890"/>
            <a:ext cx="6604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ymbol zastępczy tekstu 26">
            <a:extLst>
              <a:ext uri="{FF2B5EF4-FFF2-40B4-BE49-F238E27FC236}">
                <a16:creationId xmlns:a16="http://schemas.microsoft.com/office/drawing/2014/main" id="{BEC59164-5510-FE86-FDE4-5788D85645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5906" y="3961220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DD/MM/YYYY, </a:t>
            </a:r>
            <a:r>
              <a:rPr lang="pl-PL" err="1"/>
              <a:t>position</a:t>
            </a:r>
            <a:r>
              <a:rPr lang="pl-PL"/>
              <a:t>/</a:t>
            </a:r>
            <a:r>
              <a:rPr lang="pl-PL" err="1"/>
              <a:t>department</a:t>
            </a:r>
            <a:r>
              <a:rPr lang="pl-PL"/>
              <a:t> and </a:t>
            </a:r>
            <a:r>
              <a:rPr lang="pl-PL" err="1"/>
              <a:t>location</a:t>
            </a:r>
            <a:r>
              <a:rPr lang="pl-PL"/>
              <a:t> </a:t>
            </a:r>
          </a:p>
        </p:txBody>
      </p:sp>
      <p:sp>
        <p:nvSpPr>
          <p:cNvPr id="28" name="Symbol zastępczy tekstu 26">
            <a:extLst>
              <a:ext uri="{FF2B5EF4-FFF2-40B4-BE49-F238E27FC236}">
                <a16:creationId xmlns:a16="http://schemas.microsoft.com/office/drawing/2014/main" id="{61DA306E-C3AF-19DD-5A87-E98CA0748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5906" y="4227140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err="1"/>
              <a:t>Unclassified</a:t>
            </a:r>
            <a:r>
              <a:rPr lang="pl-PL"/>
              <a:t> / LIMITED (</a:t>
            </a:r>
            <a:r>
              <a:rPr lang="pl-PL" err="1"/>
              <a:t>Official</a:t>
            </a:r>
            <a:r>
              <a:rPr lang="pl-PL"/>
              <a:t> </a:t>
            </a:r>
            <a:r>
              <a:rPr lang="pl-PL" err="1"/>
              <a:t>Use</a:t>
            </a:r>
            <a:r>
              <a:rPr lang="pl-PL"/>
              <a:t> </a:t>
            </a:r>
            <a:r>
              <a:rPr lang="pl-PL" err="1"/>
              <a:t>Only</a:t>
            </a:r>
            <a:r>
              <a:rPr lang="pl-PL"/>
              <a:t>)</a:t>
            </a:r>
          </a:p>
        </p:txBody>
      </p:sp>
      <p:sp>
        <p:nvSpPr>
          <p:cNvPr id="29" name="Symbol zastępczy tekstu 26">
            <a:extLst>
              <a:ext uri="{FF2B5EF4-FFF2-40B4-BE49-F238E27FC236}">
                <a16:creationId xmlns:a16="http://schemas.microsoft.com/office/drawing/2014/main" id="{E88E6CB5-6330-6076-4251-EB25C5DF89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5906" y="4501657"/>
            <a:ext cx="6605672" cy="177280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Disclaimer</a:t>
            </a:r>
          </a:p>
        </p:txBody>
      </p:sp>
      <p:pic>
        <p:nvPicPr>
          <p:cNvPr id="13" name="Grafika 9">
            <a:extLst>
              <a:ext uri="{FF2B5EF4-FFF2-40B4-BE49-F238E27FC236}">
                <a16:creationId xmlns:a16="http://schemas.microsoft.com/office/drawing/2014/main" id="{70F89896-C578-3838-3572-BA14499A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  <p:pic>
        <p:nvPicPr>
          <p:cNvPr id="6" name="Grafika 3">
            <a:extLst>
              <a:ext uri="{FF2B5EF4-FFF2-40B4-BE49-F238E27FC236}">
                <a16:creationId xmlns:a16="http://schemas.microsoft.com/office/drawing/2014/main" id="{8147B153-D231-2C73-5570-22F1B3FE7D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98886" y="19838"/>
            <a:ext cx="6119243" cy="12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912" y="2198557"/>
            <a:ext cx="6208673" cy="1651847"/>
          </a:xfrm>
        </p:spPr>
        <p:txBody>
          <a:bodyPr anchor="ctr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the title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B7B418-FABB-4482-0642-5B79F94CC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11899" y="4347210"/>
            <a:ext cx="3984698" cy="13222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the 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C89BF-8FCD-A0E9-4F85-ABAF63FB357D}"/>
              </a:ext>
            </a:extLst>
          </p:cNvPr>
          <p:cNvCxnSpPr>
            <a:cxnSpLocks/>
          </p:cNvCxnSpPr>
          <p:nvPr userDrawn="1"/>
        </p:nvCxnSpPr>
        <p:spPr>
          <a:xfrm>
            <a:off x="5242248" y="4088148"/>
            <a:ext cx="1524000" cy="0"/>
          </a:xfrm>
          <a:prstGeom prst="line">
            <a:avLst/>
          </a:prstGeom>
          <a:ln w="25400">
            <a:solidFill>
              <a:srgbClr val="8AD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a 9">
            <a:extLst>
              <a:ext uri="{FF2B5EF4-FFF2-40B4-BE49-F238E27FC236}">
                <a16:creationId xmlns:a16="http://schemas.microsoft.com/office/drawing/2014/main" id="{93BE5E2D-332D-62D5-44B8-03D7D167A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a 18">
            <a:extLst>
              <a:ext uri="{FF2B5EF4-FFF2-40B4-BE49-F238E27FC236}">
                <a16:creationId xmlns:a16="http://schemas.microsoft.com/office/drawing/2014/main" id="{2876717F-0FC5-F388-7ECE-3EB609438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199" y="286986"/>
            <a:ext cx="11555369" cy="578903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664" y="1828969"/>
            <a:ext cx="6208673" cy="1651847"/>
          </a:xfrm>
        </p:spPr>
        <p:txBody>
          <a:bodyPr anchor="t">
            <a:normAutofit/>
          </a:bodyPr>
          <a:lstStyle>
            <a:lvl1pPr algn="ctr">
              <a:defRPr sz="5000">
                <a:solidFill>
                  <a:srgbClr val="193268"/>
                </a:solidFill>
              </a:defRPr>
            </a:lvl1pPr>
          </a:lstStyle>
          <a:p>
            <a:r>
              <a:rPr lang="en-US"/>
              <a:t>Click to edit the title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B7B418-FABB-4482-0642-5B79F94CC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03651" y="3977622"/>
            <a:ext cx="3984698" cy="132223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the 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C89BF-8FCD-A0E9-4F85-ABAF63FB357D}"/>
              </a:ext>
            </a:extLst>
          </p:cNvPr>
          <p:cNvCxnSpPr>
            <a:cxnSpLocks/>
          </p:cNvCxnSpPr>
          <p:nvPr userDrawn="1"/>
        </p:nvCxnSpPr>
        <p:spPr>
          <a:xfrm>
            <a:off x="5334000" y="3718560"/>
            <a:ext cx="1524000" cy="0"/>
          </a:xfrm>
          <a:prstGeom prst="line">
            <a:avLst/>
          </a:prstGeom>
          <a:ln w="25400">
            <a:solidFill>
              <a:srgbClr val="8AD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a 15">
            <a:extLst>
              <a:ext uri="{FF2B5EF4-FFF2-40B4-BE49-F238E27FC236}">
                <a16:creationId xmlns:a16="http://schemas.microsoft.com/office/drawing/2014/main" id="{6ADDFB8F-D94A-9A34-B980-33F919D373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81705" y="4257986"/>
            <a:ext cx="9872983" cy="2066438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2EE2DA6C-8EBB-F3D6-95F3-89E5409F32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3280159" y="-816695"/>
            <a:ext cx="9872982" cy="3616267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63FA9-25D8-C028-81C5-66C98DC56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29244" y="6040261"/>
            <a:ext cx="519289" cy="365125"/>
          </a:xfrm>
          <a:prstGeom prst="rect">
            <a:avLst/>
          </a:prstGeom>
        </p:spPr>
        <p:txBody>
          <a:bodyPr/>
          <a:lstStyle/>
          <a:p>
            <a:fld id="{F65F1577-A091-3048-8B0B-5D23090E18CE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Grafika 6">
            <a:extLst>
              <a:ext uri="{FF2B5EF4-FFF2-40B4-BE49-F238E27FC236}">
                <a16:creationId xmlns:a16="http://schemas.microsoft.com/office/drawing/2014/main" id="{F40314E0-8575-52CD-55A2-61DC6EF27B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6162" y="837084"/>
            <a:ext cx="2319677" cy="5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1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a 18">
            <a:extLst>
              <a:ext uri="{FF2B5EF4-FFF2-40B4-BE49-F238E27FC236}">
                <a16:creationId xmlns:a16="http://schemas.microsoft.com/office/drawing/2014/main" id="{2876717F-0FC5-F388-7ECE-3EB609438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199" y="286986"/>
            <a:ext cx="11555369" cy="578903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664" y="1828969"/>
            <a:ext cx="6208673" cy="1651847"/>
          </a:xfrm>
        </p:spPr>
        <p:txBody>
          <a:bodyPr anchor="t">
            <a:normAutofit/>
          </a:bodyPr>
          <a:lstStyle>
            <a:lvl1pPr algn="ctr">
              <a:defRPr sz="5000">
                <a:solidFill>
                  <a:srgbClr val="193268"/>
                </a:solidFill>
              </a:defRPr>
            </a:lvl1pPr>
          </a:lstStyle>
          <a:p>
            <a:r>
              <a:rPr lang="en-US"/>
              <a:t>Click to edit the title</a:t>
            </a: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B7B418-FABB-4482-0642-5B79F94CC9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03651" y="3977622"/>
            <a:ext cx="3984698" cy="132223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the subtitle</a:t>
            </a:r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B4DC89BF-8FCD-A0E9-4F85-ABAF63FB357D}"/>
              </a:ext>
            </a:extLst>
          </p:cNvPr>
          <p:cNvCxnSpPr>
            <a:cxnSpLocks/>
          </p:cNvCxnSpPr>
          <p:nvPr userDrawn="1"/>
        </p:nvCxnSpPr>
        <p:spPr>
          <a:xfrm>
            <a:off x="5334000" y="3718560"/>
            <a:ext cx="1524000" cy="0"/>
          </a:xfrm>
          <a:prstGeom prst="line">
            <a:avLst/>
          </a:prstGeom>
          <a:ln w="25400">
            <a:solidFill>
              <a:srgbClr val="8ADE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a 15">
            <a:extLst>
              <a:ext uri="{FF2B5EF4-FFF2-40B4-BE49-F238E27FC236}">
                <a16:creationId xmlns:a16="http://schemas.microsoft.com/office/drawing/2014/main" id="{6ADDFB8F-D94A-9A34-B980-33F919D373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81705" y="4257986"/>
            <a:ext cx="9872983" cy="2066438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2EE2DA6C-8EBB-F3D6-95F3-89E5409F32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3280159" y="-816695"/>
            <a:ext cx="9872982" cy="3616267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63FA9-25D8-C028-81C5-66C98DC56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29244" y="6040261"/>
            <a:ext cx="519289" cy="365125"/>
          </a:xfrm>
          <a:prstGeom prst="rect">
            <a:avLst/>
          </a:prstGeom>
        </p:spPr>
        <p:txBody>
          <a:bodyPr/>
          <a:lstStyle/>
          <a:p>
            <a:fld id="{F65F1577-A091-3048-8B0B-5D23090E18CE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5" name="Grafika 6">
            <a:extLst>
              <a:ext uri="{FF2B5EF4-FFF2-40B4-BE49-F238E27FC236}">
                <a16:creationId xmlns:a16="http://schemas.microsoft.com/office/drawing/2014/main" id="{F40314E0-8575-52CD-55A2-61DC6EF27B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6162" y="837084"/>
            <a:ext cx="2319677" cy="5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9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831E1-6567-4D27-B48B-F702C6AC8A2F}"/>
              </a:ext>
            </a:extLst>
          </p:cNvPr>
          <p:cNvGrpSpPr/>
          <p:nvPr userDrawn="1"/>
        </p:nvGrpSpPr>
        <p:grpSpPr>
          <a:xfrm>
            <a:off x="2046767" y="2214557"/>
            <a:ext cx="8098467" cy="2456435"/>
            <a:chOff x="2139080" y="2214557"/>
            <a:chExt cx="8098467" cy="2456435"/>
          </a:xfrm>
        </p:grpSpPr>
        <p:pic>
          <p:nvPicPr>
            <p:cNvPr id="28" name="Obraz 11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F119913B-8420-373C-85EE-BA28EC771D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49153" y="3521200"/>
              <a:ext cx="2277472" cy="1149792"/>
            </a:xfrm>
            <a:prstGeom prst="rect">
              <a:avLst/>
            </a:prstGeom>
          </p:spPr>
        </p:pic>
        <p:pic>
          <p:nvPicPr>
            <p:cNvPr id="29" name="Obraz 16">
              <a:extLst>
                <a:ext uri="{FF2B5EF4-FFF2-40B4-BE49-F238E27FC236}">
                  <a16:creationId xmlns:a16="http://schemas.microsoft.com/office/drawing/2014/main" id="{36E97EA6-8121-3B02-09E7-B7FDC0EA9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022525" y="2214557"/>
              <a:ext cx="2215022" cy="1005372"/>
            </a:xfrm>
            <a:prstGeom prst="rect">
              <a:avLst/>
            </a:prstGeom>
          </p:spPr>
        </p:pic>
        <p:pic>
          <p:nvPicPr>
            <p:cNvPr id="30" name="Grafika 18">
              <a:extLst>
                <a:ext uri="{FF2B5EF4-FFF2-40B4-BE49-F238E27FC236}">
                  <a16:creationId xmlns:a16="http://schemas.microsoft.com/office/drawing/2014/main" id="{DC36ADDC-A162-C3D1-1648-FAC87BB5A7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39080" y="2405680"/>
              <a:ext cx="2136433" cy="623126"/>
            </a:xfrm>
            <a:prstGeom prst="rect">
              <a:avLst/>
            </a:prstGeom>
          </p:spPr>
        </p:pic>
        <p:pic>
          <p:nvPicPr>
            <p:cNvPr id="31" name="Grafika 20">
              <a:extLst>
                <a:ext uri="{FF2B5EF4-FFF2-40B4-BE49-F238E27FC236}">
                  <a16:creationId xmlns:a16="http://schemas.microsoft.com/office/drawing/2014/main" id="{AD92450D-DAD1-A683-CBF4-2F0901FC5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9746" y="3948083"/>
              <a:ext cx="2207801" cy="296027"/>
            </a:xfrm>
            <a:prstGeom prst="rect">
              <a:avLst/>
            </a:prstGeom>
          </p:spPr>
        </p:pic>
        <p:pic>
          <p:nvPicPr>
            <p:cNvPr id="32" name="Obraz 22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59245804-4F7D-9B34-563F-9DE6CEE2E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298441" y="2243964"/>
              <a:ext cx="1701156" cy="946558"/>
            </a:xfrm>
            <a:prstGeom prst="rect">
              <a:avLst/>
            </a:prstGeom>
          </p:spPr>
        </p:pic>
        <p:pic>
          <p:nvPicPr>
            <p:cNvPr id="33" name="Grafika 24">
              <a:extLst>
                <a:ext uri="{FF2B5EF4-FFF2-40B4-BE49-F238E27FC236}">
                  <a16:creationId xmlns:a16="http://schemas.microsoft.com/office/drawing/2014/main" id="{85B320F9-9FBE-2189-BA70-0842530D3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41215" y="3559180"/>
              <a:ext cx="1904817" cy="1073832"/>
            </a:xfrm>
            <a:prstGeom prst="rect">
              <a:avLst/>
            </a:prstGeom>
          </p:spPr>
        </p:pic>
      </p:grpSp>
      <p:pic>
        <p:nvPicPr>
          <p:cNvPr id="2" name="Grafika 9">
            <a:extLst>
              <a:ext uri="{FF2B5EF4-FFF2-40B4-BE49-F238E27FC236}">
                <a16:creationId xmlns:a16="http://schemas.microsoft.com/office/drawing/2014/main" id="{B3D9C921-9BC8-AAE9-91F9-632AB760047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2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639" y="2751031"/>
            <a:ext cx="4151758" cy="1355938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important</a:t>
            </a:r>
            <a:r>
              <a:rPr lang="pl-PL"/>
              <a:t> info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1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  <p:pic>
        <p:nvPicPr>
          <p:cNvPr id="4" name="Picture 3" descr="A satellite in the sky&#10;&#10;Description automatically generated">
            <a:extLst>
              <a:ext uri="{FF2B5EF4-FFF2-40B4-BE49-F238E27FC236}">
                <a16:creationId xmlns:a16="http://schemas.microsoft.com/office/drawing/2014/main" id="{B10EDEAF-FD2E-B438-2E39-68EF2AA69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50000"/>
          <a:stretch/>
        </p:blipFill>
        <p:spPr>
          <a:xfrm>
            <a:off x="0" y="396"/>
            <a:ext cx="6096000" cy="6857207"/>
          </a:xfrm>
          <a:prstGeom prst="rect">
            <a:avLst/>
          </a:prstGeom>
        </p:spPr>
      </p:pic>
      <p:pic>
        <p:nvPicPr>
          <p:cNvPr id="5" name="Grafika 9">
            <a:extLst>
              <a:ext uri="{FF2B5EF4-FFF2-40B4-BE49-F238E27FC236}">
                <a16:creationId xmlns:a16="http://schemas.microsoft.com/office/drawing/2014/main" id="{266A2D05-9EFB-B65E-00B9-6E1CD88C5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816" y="700617"/>
            <a:ext cx="2324100" cy="6477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F8D87C8-9C6E-CD09-2FCB-78ACD0E06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662" y="1450232"/>
            <a:ext cx="5376332" cy="50253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A270680B-5F97-AF50-E0FB-53D2496D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62" y="382448"/>
            <a:ext cx="5376332" cy="6632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1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1 + title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70682F8-34A8-09BC-9178-3DCE9F678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388" y="491414"/>
            <a:ext cx="10500783" cy="25934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AAA189F1-746A-C3E1-F792-6166577FA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19881"/>
            <a:ext cx="12192000" cy="3438119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6C14AA76-4983-C6C2-C76B-11F09CB33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3683302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87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639" y="2751031"/>
            <a:ext cx="4151758" cy="1355938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important</a:t>
            </a:r>
            <a:r>
              <a:rPr lang="pl-PL"/>
              <a:t> info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0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2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  <p:pic>
        <p:nvPicPr>
          <p:cNvPr id="3" name="Picture 2" descr="A blue and green background with a rocket&#10;&#10;Description automatically generated">
            <a:extLst>
              <a:ext uri="{FF2B5EF4-FFF2-40B4-BE49-F238E27FC236}">
                <a16:creationId xmlns:a16="http://schemas.microsoft.com/office/drawing/2014/main" id="{201B4A3B-948F-F40C-65DF-A09692B5C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50000"/>
          <a:stretch/>
        </p:blipFill>
        <p:spPr>
          <a:xfrm>
            <a:off x="0" y="0"/>
            <a:ext cx="6096000" cy="6850863"/>
          </a:xfrm>
          <a:prstGeom prst="rect">
            <a:avLst/>
          </a:prstGeom>
        </p:spPr>
      </p:pic>
      <p:pic>
        <p:nvPicPr>
          <p:cNvPr id="4" name="Grafika 9">
            <a:extLst>
              <a:ext uri="{FF2B5EF4-FFF2-40B4-BE49-F238E27FC236}">
                <a16:creationId xmlns:a16="http://schemas.microsoft.com/office/drawing/2014/main" id="{9ACA0927-6741-8D7C-7D28-848774A11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816" y="700617"/>
            <a:ext cx="2324100" cy="647700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4A3BF31-40A3-680B-3B76-96D64DD91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662" y="1450232"/>
            <a:ext cx="5376332" cy="50253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54E896C2-EBF3-B184-D457-AF62326C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62" y="382448"/>
            <a:ext cx="5376332" cy="6632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2 + title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cket flying through the sky&#10;&#10;Description automatically generated">
            <a:extLst>
              <a:ext uri="{FF2B5EF4-FFF2-40B4-BE49-F238E27FC236}">
                <a16:creationId xmlns:a16="http://schemas.microsoft.com/office/drawing/2014/main" id="{A94570E6-C375-57B3-5790-D8174557B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447120"/>
            <a:ext cx="12192000" cy="3439908"/>
          </a:xfrm>
          <a:prstGeom prst="rect">
            <a:avLst/>
          </a:prstGeom>
        </p:spPr>
      </p:pic>
      <p:pic>
        <p:nvPicPr>
          <p:cNvPr id="7" name="Grafika 9">
            <a:extLst>
              <a:ext uri="{FF2B5EF4-FFF2-40B4-BE49-F238E27FC236}">
                <a16:creationId xmlns:a16="http://schemas.microsoft.com/office/drawing/2014/main" id="{A895A3FB-E94E-E895-2DE0-7AECCEE25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3683302"/>
            <a:ext cx="2324100" cy="647700"/>
          </a:xfrm>
          <a:prstGeom prst="rect">
            <a:avLst/>
          </a:prstGeom>
        </p:spPr>
      </p:pic>
      <p:sp>
        <p:nvSpPr>
          <p:cNvPr id="10" name="Symbol zastępczy tekstu 4">
            <a:extLst>
              <a:ext uri="{FF2B5EF4-FFF2-40B4-BE49-F238E27FC236}">
                <a16:creationId xmlns:a16="http://schemas.microsoft.com/office/drawing/2014/main" id="{091623E7-5741-1056-A345-AF397E55B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388" y="491414"/>
            <a:ext cx="10500783" cy="25934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50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EBC41C-C3E1-D497-4F2F-8096B19F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1E7EAD-C3E6-FCE8-63DF-9D89BCF0B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ADEDA"/>
              </a:buClr>
              <a:defRPr/>
            </a:lvl1pPr>
            <a:lvl2pPr>
              <a:buClr>
                <a:srgbClr val="8ADEDA"/>
              </a:buClr>
              <a:defRPr/>
            </a:lvl2pPr>
            <a:lvl3pPr>
              <a:buClr>
                <a:srgbClr val="8ADEDA"/>
              </a:buClr>
              <a:defRPr/>
            </a:lvl3pPr>
            <a:lvl4pPr>
              <a:buClr>
                <a:srgbClr val="8ADEDA"/>
              </a:buClr>
              <a:defRPr/>
            </a:lvl4pPr>
            <a:lvl5pPr>
              <a:buClr>
                <a:srgbClr val="8ADEDA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6AC2296E-3F74-223B-2854-6F4A26A23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5BD05F90-F16D-8E7C-D45C-020CE440D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00837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C5F60A-0096-CEBC-C7C4-C0BC4498A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438657"/>
            <a:ext cx="5376332" cy="46612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235CE29-F6F6-9A6B-8C19-14A28CC78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657"/>
            <a:ext cx="5376332" cy="46612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ACD75887-07EE-FADA-601C-873F1252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7640B4B6-3263-7FB9-7A1C-61401B3B0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0A68641D-D3EF-2023-ACDC-9BB8877A5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5028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F1DE3F-90E6-9FEC-6156-436FBFB79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8" y="1681163"/>
            <a:ext cx="535410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21D0FF-4B44-7CF8-5E47-559108EAE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468" y="2505075"/>
            <a:ext cx="5354107" cy="35716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484E2F-6266-0069-8454-0740FD4AC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763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11523F4-EC43-0131-8B31-AFCC79171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76332" cy="35716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9B92BA1B-ED72-E63A-E572-C1324E58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563336"/>
            <a:ext cx="8867926" cy="6632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2" name="Symbol zastępczy numeru slajdu 5">
            <a:extLst>
              <a:ext uri="{FF2B5EF4-FFF2-40B4-BE49-F238E27FC236}">
                <a16:creationId xmlns:a16="http://schemas.microsoft.com/office/drawing/2014/main" id="{F8AE3658-1FB2-7F91-E4D8-77EA52E9D0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02537D09-10AD-AED2-C0B4-444337829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878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831E1-6567-4D27-B48B-F702C6AC8A2F}"/>
              </a:ext>
            </a:extLst>
          </p:cNvPr>
          <p:cNvGrpSpPr/>
          <p:nvPr userDrawn="1"/>
        </p:nvGrpSpPr>
        <p:grpSpPr>
          <a:xfrm>
            <a:off x="2046767" y="2214557"/>
            <a:ext cx="8098467" cy="2456435"/>
            <a:chOff x="2139080" y="2214557"/>
            <a:chExt cx="8098467" cy="2456435"/>
          </a:xfrm>
        </p:grpSpPr>
        <p:pic>
          <p:nvPicPr>
            <p:cNvPr id="28" name="Obraz 11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F119913B-8420-373C-85EE-BA28EC771D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049153" y="3521200"/>
              <a:ext cx="2277472" cy="1149792"/>
            </a:xfrm>
            <a:prstGeom prst="rect">
              <a:avLst/>
            </a:prstGeom>
          </p:spPr>
        </p:pic>
        <p:pic>
          <p:nvPicPr>
            <p:cNvPr id="29" name="Obraz 16">
              <a:extLst>
                <a:ext uri="{FF2B5EF4-FFF2-40B4-BE49-F238E27FC236}">
                  <a16:creationId xmlns:a16="http://schemas.microsoft.com/office/drawing/2014/main" id="{36E97EA6-8121-3B02-09E7-B7FDC0EA9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022525" y="2214557"/>
              <a:ext cx="2215022" cy="1005372"/>
            </a:xfrm>
            <a:prstGeom prst="rect">
              <a:avLst/>
            </a:prstGeom>
          </p:spPr>
        </p:pic>
        <p:pic>
          <p:nvPicPr>
            <p:cNvPr id="30" name="Grafika 18">
              <a:extLst>
                <a:ext uri="{FF2B5EF4-FFF2-40B4-BE49-F238E27FC236}">
                  <a16:creationId xmlns:a16="http://schemas.microsoft.com/office/drawing/2014/main" id="{DC36ADDC-A162-C3D1-1648-FAC87BB5A7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39080" y="2405680"/>
              <a:ext cx="2136433" cy="623126"/>
            </a:xfrm>
            <a:prstGeom prst="rect">
              <a:avLst/>
            </a:prstGeom>
          </p:spPr>
        </p:pic>
        <p:pic>
          <p:nvPicPr>
            <p:cNvPr id="31" name="Grafika 20">
              <a:extLst>
                <a:ext uri="{FF2B5EF4-FFF2-40B4-BE49-F238E27FC236}">
                  <a16:creationId xmlns:a16="http://schemas.microsoft.com/office/drawing/2014/main" id="{AD92450D-DAD1-A683-CBF4-2F0901FC5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9746" y="3948083"/>
              <a:ext cx="2207801" cy="296027"/>
            </a:xfrm>
            <a:prstGeom prst="rect">
              <a:avLst/>
            </a:prstGeom>
          </p:spPr>
        </p:pic>
        <p:pic>
          <p:nvPicPr>
            <p:cNvPr id="32" name="Obraz 22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59245804-4F7D-9B34-563F-9DE6CEE2E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298441" y="2243964"/>
              <a:ext cx="1701156" cy="946558"/>
            </a:xfrm>
            <a:prstGeom prst="rect">
              <a:avLst/>
            </a:prstGeom>
          </p:spPr>
        </p:pic>
        <p:pic>
          <p:nvPicPr>
            <p:cNvPr id="33" name="Grafika 24">
              <a:extLst>
                <a:ext uri="{FF2B5EF4-FFF2-40B4-BE49-F238E27FC236}">
                  <a16:creationId xmlns:a16="http://schemas.microsoft.com/office/drawing/2014/main" id="{85B320F9-9FBE-2189-BA70-0842530D3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41215" y="3559180"/>
              <a:ext cx="1904817" cy="1073832"/>
            </a:xfrm>
            <a:prstGeom prst="rect">
              <a:avLst/>
            </a:prstGeom>
          </p:spPr>
        </p:pic>
      </p:grpSp>
      <p:pic>
        <p:nvPicPr>
          <p:cNvPr id="2" name="Grafika 9">
            <a:extLst>
              <a:ext uri="{FF2B5EF4-FFF2-40B4-BE49-F238E27FC236}">
                <a16:creationId xmlns:a16="http://schemas.microsoft.com/office/drawing/2014/main" id="{B3D9C921-9BC8-AAE9-91F9-632AB760047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933950" y="78189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titl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4A9E0A9-C652-7BF5-E4A2-8BBDBC0E3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0" y="5974462"/>
            <a:ext cx="7281898" cy="1524118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0B1DD1D-9320-E59B-CF1E-03FAB24BF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234" y="-511882"/>
            <a:ext cx="6119243" cy="1280772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C93E1D5-B366-0276-694C-957A5BB67F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pl-PL"/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63A4A73-E796-F39A-22EB-9AD228767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1C1DB599-928F-237E-966B-437F38C3E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3525" y="1249363"/>
            <a:ext cx="5010150" cy="43481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55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_title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4A9E0A9-C652-7BF5-E4A2-8BBDBC0E35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760" y="3007043"/>
            <a:ext cx="7281898" cy="1524118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40B1DD1D-9320-E59B-CF1E-03FAB24BF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9286" y="-298522"/>
            <a:ext cx="6119243" cy="1280772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A63A4A73-E796-F39A-22EB-9AD228767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3C93E1D5-B366-0276-694C-957A5BB67F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47440"/>
            <a:ext cx="12192000" cy="321056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70682F8-34A8-09BC-9178-3DCE9F678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1562" y="1144910"/>
            <a:ext cx="10048875" cy="19399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_two_columns_asi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4CF94-4117-4D2A-F59A-796FC8AA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7200"/>
            <a:ext cx="8846813" cy="57415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F5D5BF-7335-5F50-29C8-BC4127EC4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912" y="1329069"/>
            <a:ext cx="6537620" cy="47476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BEF986-FC6D-3F9D-5EF8-EB4E4244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329069"/>
            <a:ext cx="4128557" cy="47476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1D737DB-210B-329E-13B4-EE0D805CB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C8F9E25-B580-B1C9-E3C7-97CA93B2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8102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tn_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034122-4872-AE68-4F77-1BC845D3D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7200"/>
            <a:ext cx="4128557" cy="12374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C652BC9-16B5-225B-C320-15403DBA1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01486"/>
            <a:ext cx="6365344" cy="51363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DACB3B-D739-013B-0468-258A4F597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1950719"/>
            <a:ext cx="4128557" cy="4125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A7D06A2-5666-6D44-1B49-5110FA65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5F3FD7B3-CB0C-4A62-F7A5-DDCE2CE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75936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ontent_rot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C2F08A-5866-85B3-17B4-137E4262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E45CDE-2CE9-7D29-B90E-5EF31936B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F3B73511-1846-DC03-2C2D-01F00D5A6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C9A3A34D-0A46-30E5-2A74-6DCC6CE3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4052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93AC6F04-593B-2D79-43A4-DE6D5FE735B4}"/>
              </a:ext>
            </a:extLst>
          </p:cNvPr>
          <p:cNvCxnSpPr>
            <a:cxnSpLocks/>
          </p:cNvCxnSpPr>
          <p:nvPr userDrawn="1"/>
        </p:nvCxnSpPr>
        <p:spPr>
          <a:xfrm>
            <a:off x="5170666" y="2273615"/>
            <a:ext cx="18358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D3ADED65-0731-CCD7-F041-35C5CD232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488" y="6049545"/>
            <a:ext cx="1231842" cy="3433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7D6312F-D319-4A03-7B44-F0F4F488F466}"/>
              </a:ext>
            </a:extLst>
          </p:cNvPr>
          <p:cNvSpPr txBox="1"/>
          <p:nvPr userDrawn="1"/>
        </p:nvSpPr>
        <p:spPr>
          <a:xfrm>
            <a:off x="2021840" y="6039517"/>
            <a:ext cx="314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pl-PL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EUSpace</a:t>
            </a:r>
            <a:r>
              <a:rPr lang="pl-PL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#PEFCR4Space</a:t>
            </a:r>
            <a:endParaRPr lang="en-US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1CABF854-1F0B-A431-7D81-1AFDCBE515EF}"/>
              </a:ext>
            </a:extLst>
          </p:cNvPr>
          <p:cNvSpPr txBox="1">
            <a:spLocks/>
          </p:cNvSpPr>
          <p:nvPr userDrawn="1"/>
        </p:nvSpPr>
        <p:spPr>
          <a:xfrm>
            <a:off x="4377878" y="1135918"/>
            <a:ext cx="3421383" cy="131240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4000"/>
              <a:t>Thank you!</a:t>
            </a:r>
            <a:endParaRPr lang="pl-PL" sz="4000"/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F3539B22-0061-4951-2DCB-3E91A2B8E6C2}"/>
              </a:ext>
            </a:extLst>
          </p:cNvPr>
          <p:cNvGrpSpPr/>
          <p:nvPr userDrawn="1"/>
        </p:nvGrpSpPr>
        <p:grpSpPr>
          <a:xfrm>
            <a:off x="3799320" y="2742749"/>
            <a:ext cx="4362700" cy="1961859"/>
            <a:chOff x="3914650" y="2742749"/>
            <a:chExt cx="4362700" cy="1961859"/>
          </a:xfrm>
        </p:grpSpPr>
        <p:sp>
          <p:nvSpPr>
            <p:cNvPr id="4" name="pole tekstowe 5">
              <a:extLst>
                <a:ext uri="{FF2B5EF4-FFF2-40B4-BE49-F238E27FC236}">
                  <a16:creationId xmlns:a16="http://schemas.microsoft.com/office/drawing/2014/main" id="{7B6B826B-FF55-394C-9D17-465222684A1F}"/>
                </a:ext>
              </a:extLst>
            </p:cNvPr>
            <p:cNvSpPr txBox="1"/>
            <p:nvPr userDrawn="1"/>
          </p:nvSpPr>
          <p:spPr>
            <a:xfrm>
              <a:off x="5114840" y="2742749"/>
              <a:ext cx="2638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i="0" u="none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pefcr4space@vito.be</a:t>
              </a:r>
            </a:p>
          </p:txBody>
        </p:sp>
        <p:sp>
          <p:nvSpPr>
            <p:cNvPr id="23" name="Tytuł 1">
              <a:extLst>
                <a:ext uri="{FF2B5EF4-FFF2-40B4-BE49-F238E27FC236}">
                  <a16:creationId xmlns:a16="http://schemas.microsoft.com/office/drawing/2014/main" id="{30D5FED6-0987-10E8-33E3-D0CF5CCF97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21505" y="3645438"/>
              <a:ext cx="1193335" cy="325675"/>
            </a:xfrm>
            <a:prstGeom prst="rect">
              <a:avLst/>
            </a:prstGeom>
          </p:spPr>
          <p:txBody>
            <a:bodyPr vert="horz" lIns="0" tIns="45720" rIns="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i="0" kern="1200">
                  <a:solidFill>
                    <a:schemeClr val="bg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l"/>
              <a:r>
                <a:rPr lang="en-US" sz="1600"/>
                <a:t>Follow us</a:t>
              </a:r>
              <a:endParaRPr lang="pl-PL" sz="1600"/>
            </a:p>
          </p:txBody>
        </p:sp>
        <p:sp>
          <p:nvSpPr>
            <p:cNvPr id="32" name="Tytuł 1">
              <a:extLst>
                <a:ext uri="{FF2B5EF4-FFF2-40B4-BE49-F238E27FC236}">
                  <a16:creationId xmlns:a16="http://schemas.microsoft.com/office/drawing/2014/main" id="{1A59F520-345B-7CC8-F548-C109BBD1FE5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14650" y="2779967"/>
              <a:ext cx="1193335" cy="325675"/>
            </a:xfrm>
            <a:prstGeom prst="rect">
              <a:avLst/>
            </a:prstGeom>
          </p:spPr>
          <p:txBody>
            <a:bodyPr vert="horz" lIns="0" tIns="45720" rIns="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i="0" kern="1200">
                  <a:solidFill>
                    <a:schemeClr val="bg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l"/>
              <a:r>
                <a:rPr lang="en-US" sz="1600"/>
                <a:t>Contact us</a:t>
              </a:r>
              <a:endParaRPr lang="pl-PL" sz="1600"/>
            </a:p>
          </p:txBody>
        </p:sp>
        <p:pic>
          <p:nvPicPr>
            <p:cNvPr id="7" name="Obraz 6" descr="Obraz zawierający logo, Grafika, symbol, design&#10;&#10;Opis wygenerowany automatycznie">
              <a:extLst>
                <a:ext uri="{FF2B5EF4-FFF2-40B4-BE49-F238E27FC236}">
                  <a16:creationId xmlns:a16="http://schemas.microsoft.com/office/drawing/2014/main" id="{9E92EC2C-02F1-AE74-5143-1CA6FF22F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70389" y="4350673"/>
              <a:ext cx="353935" cy="353935"/>
            </a:xfrm>
            <a:prstGeom prst="rect">
              <a:avLst/>
            </a:prstGeom>
          </p:spPr>
        </p:pic>
        <p:pic>
          <p:nvPicPr>
            <p:cNvPr id="10" name="Obraz 9" descr="Obraz zawierający symbol, logo, krąg, design&#10;&#10;Opis wygenerowany automatycznie">
              <a:extLst>
                <a:ext uri="{FF2B5EF4-FFF2-40B4-BE49-F238E27FC236}">
                  <a16:creationId xmlns:a16="http://schemas.microsoft.com/office/drawing/2014/main" id="{DC1D0135-EACF-60AA-73A2-316183918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504833" y="4350673"/>
              <a:ext cx="360514" cy="353935"/>
            </a:xfrm>
            <a:prstGeom prst="rect">
              <a:avLst/>
            </a:prstGeom>
          </p:spPr>
        </p:pic>
        <p:pic>
          <p:nvPicPr>
            <p:cNvPr id="13" name="Obraz 12" descr="Obraz zawierający symbol, Grafika, biały, linia&#10;&#10;Opis wygenerowany automatycznie">
              <a:extLst>
                <a:ext uri="{FF2B5EF4-FFF2-40B4-BE49-F238E27FC236}">
                  <a16:creationId xmlns:a16="http://schemas.microsoft.com/office/drawing/2014/main" id="{8D0563A0-2106-B92B-ED53-9CC6E58F5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6585967" y="4350673"/>
              <a:ext cx="360514" cy="353935"/>
            </a:xfrm>
            <a:prstGeom prst="rect">
              <a:avLst/>
            </a:prstGeom>
          </p:spPr>
        </p:pic>
        <p:pic>
          <p:nvPicPr>
            <p:cNvPr id="14" name="Obraz 13" descr="Obraz zawierający wzór, kwadrat, piksel, ścieg&#10;&#10;Opis wygenerowany automatycznie">
              <a:extLst>
                <a:ext uri="{FF2B5EF4-FFF2-40B4-BE49-F238E27FC236}">
                  <a16:creationId xmlns:a16="http://schemas.microsoft.com/office/drawing/2014/main" id="{016EC678-CC03-0B2D-A4BC-6A709CE107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255098" y="3378286"/>
              <a:ext cx="859985" cy="859985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2F8C3353-5256-421E-5642-B1BFFAF26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6336232" y="3378285"/>
              <a:ext cx="859985" cy="859985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BCF05E03-44F3-0221-7298-9251EA1CF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/>
          </p:blipFill>
          <p:spPr>
            <a:xfrm>
              <a:off x="7417365" y="3378284"/>
              <a:ext cx="859985" cy="8599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5827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612768"/>
            <a:ext cx="10363201" cy="4666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32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2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57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9449" y="632496"/>
            <a:ext cx="4864862" cy="477480"/>
          </a:xfrm>
          <a:prstGeom prst="rect">
            <a:avLst/>
          </a:prstGeom>
        </p:spPr>
        <p:txBody>
          <a:bodyPr lIns="0" tIns="0" rIns="0" bIns="0"/>
          <a:lstStyle>
            <a:lvl1pPr>
              <a:defRPr sz="3032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62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9449" y="632496"/>
            <a:ext cx="4864862" cy="477480"/>
          </a:xfrm>
          <a:prstGeom prst="rect">
            <a:avLst/>
          </a:prstGeom>
        </p:spPr>
        <p:txBody>
          <a:bodyPr lIns="0" tIns="0" rIns="0" bIns="0"/>
          <a:lstStyle>
            <a:lvl1pPr>
              <a:defRPr sz="3032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37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639" y="2751031"/>
            <a:ext cx="4151758" cy="1355938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important</a:t>
            </a:r>
            <a:r>
              <a:rPr lang="pl-PL"/>
              <a:t> info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0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343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E8F18-D3DC-1328-4502-98CDCA11E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2A121-E971-0E68-9473-D0EC5A563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2BE6F-A8E4-F543-4E46-997E7FA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8BED-2C59-48FD-B051-1A4EE400BBE4}" type="datetimeFigureOut">
              <a:rPr lang="en-IE" smtClean="0"/>
              <a:t>05/06/2026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F6B9-44A0-89D9-D2C9-3CE08730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AA3D4-927B-1D98-F0D3-D5A97FFF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899F-7E85-49B0-AADD-696A54DD4A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3811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6C070-070D-3B96-0660-FBCDF3EB6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962FE-B10E-7487-D7B4-C7FC0D95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en-BE"/>
          </a:p>
        </p:txBody>
      </p:sp>
      <p:pic>
        <p:nvPicPr>
          <p:cNvPr id="6" name="Picture 5" descr="A blue and green gradient&#10;&#10;AI-generated content may be incorrect.">
            <a:extLst>
              <a:ext uri="{FF2B5EF4-FFF2-40B4-BE49-F238E27FC236}">
                <a16:creationId xmlns:a16="http://schemas.microsoft.com/office/drawing/2014/main" id="{FE9BB3ED-A3BB-5B91-B8A7-75054C249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89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ection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639" y="2751031"/>
            <a:ext cx="4151758" cy="1355938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important</a:t>
            </a:r>
            <a:r>
              <a:rPr lang="pl-PL"/>
              <a:t> info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1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  <p:pic>
        <p:nvPicPr>
          <p:cNvPr id="4" name="Picture 3" descr="A satellite in the sky&#10;&#10;Description automatically generated">
            <a:extLst>
              <a:ext uri="{FF2B5EF4-FFF2-40B4-BE49-F238E27FC236}">
                <a16:creationId xmlns:a16="http://schemas.microsoft.com/office/drawing/2014/main" id="{B10EDEAF-FD2E-B438-2E39-68EF2AA69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50000"/>
          <a:stretch/>
        </p:blipFill>
        <p:spPr>
          <a:xfrm>
            <a:off x="0" y="396"/>
            <a:ext cx="6096000" cy="6857207"/>
          </a:xfrm>
          <a:prstGeom prst="rect">
            <a:avLst/>
          </a:prstGeom>
        </p:spPr>
      </p:pic>
      <p:pic>
        <p:nvPicPr>
          <p:cNvPr id="5" name="Grafika 9">
            <a:extLst>
              <a:ext uri="{FF2B5EF4-FFF2-40B4-BE49-F238E27FC236}">
                <a16:creationId xmlns:a16="http://schemas.microsoft.com/office/drawing/2014/main" id="{266A2D05-9EFB-B65E-00B9-6E1CD88C5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816" y="700617"/>
            <a:ext cx="2324100" cy="6477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F8D87C8-9C6E-CD09-2FCB-78ACD0E06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662" y="1450232"/>
            <a:ext cx="5376332" cy="50253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Tytuł 4">
            <a:extLst>
              <a:ext uri="{FF2B5EF4-FFF2-40B4-BE49-F238E27FC236}">
                <a16:creationId xmlns:a16="http://schemas.microsoft.com/office/drawing/2014/main" id="{A270680B-5F97-AF50-E0FB-53D2496D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62" y="382448"/>
            <a:ext cx="5376332" cy="6632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1 + title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70682F8-34A8-09BC-9178-3DCE9F6788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388" y="491414"/>
            <a:ext cx="10500783" cy="25934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AAA189F1-746A-C3E1-F792-6166577FA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19881"/>
            <a:ext cx="12192000" cy="3438119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6C14AA76-4983-C6C2-C76B-11F09CB33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3683302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C56CE7-9EE8-AF75-E3EE-5C85B77BD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4639" y="2751031"/>
            <a:ext cx="4151758" cy="1355938"/>
          </a:xfrm>
        </p:spPr>
        <p:txBody>
          <a:bodyPr anchor="ctr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add</a:t>
            </a:r>
            <a:r>
              <a:rPr lang="pl-PL"/>
              <a:t> </a:t>
            </a:r>
            <a:r>
              <a:rPr lang="pl-PL" err="1"/>
              <a:t>important</a:t>
            </a:r>
            <a:r>
              <a:rPr lang="pl-PL"/>
              <a:t> info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5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ction 2 +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AA542603-7AB3-C7BB-445E-BBB1B8A5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8416" y="548217"/>
            <a:ext cx="2324100" cy="647700"/>
          </a:xfrm>
          <a:prstGeom prst="rect">
            <a:avLst/>
          </a:prstGeom>
        </p:spPr>
      </p:pic>
      <p:pic>
        <p:nvPicPr>
          <p:cNvPr id="3" name="Picture 2" descr="A blue and green background with a rocket&#10;&#10;Description automatically generated">
            <a:extLst>
              <a:ext uri="{FF2B5EF4-FFF2-40B4-BE49-F238E27FC236}">
                <a16:creationId xmlns:a16="http://schemas.microsoft.com/office/drawing/2014/main" id="{201B4A3B-948F-F40C-65DF-A09692B5C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50000"/>
          <a:stretch/>
        </p:blipFill>
        <p:spPr>
          <a:xfrm>
            <a:off x="0" y="0"/>
            <a:ext cx="6096000" cy="6850863"/>
          </a:xfrm>
          <a:prstGeom prst="rect">
            <a:avLst/>
          </a:prstGeom>
        </p:spPr>
      </p:pic>
      <p:pic>
        <p:nvPicPr>
          <p:cNvPr id="4" name="Grafika 9">
            <a:extLst>
              <a:ext uri="{FF2B5EF4-FFF2-40B4-BE49-F238E27FC236}">
                <a16:creationId xmlns:a16="http://schemas.microsoft.com/office/drawing/2014/main" id="{9ACA0927-6741-8D7C-7D28-848774A11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0816" y="700617"/>
            <a:ext cx="2324100" cy="647700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4A3BF31-40A3-680B-3B76-96D64DD91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7662" y="1450232"/>
            <a:ext cx="5376332" cy="50253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54E896C2-EBF3-B184-D457-AF62326C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662" y="382448"/>
            <a:ext cx="5376332" cy="6632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31E630B3-CE27-9B90-8987-20BDC61254D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039500" y="5768944"/>
            <a:ext cx="3921505" cy="1436365"/>
          </a:xfrm>
          <a:prstGeom prst="rect">
            <a:avLst/>
          </a:pr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16EF2B3-FC4C-1FC5-0678-E6480DA3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70873"/>
            <a:ext cx="9252373" cy="663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edit</a:t>
            </a:r>
            <a:r>
              <a:rPr lang="pl-PL"/>
              <a:t> the style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E4C3BB-2B11-A549-4D16-27A17FB2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1243584"/>
            <a:ext cx="10905066" cy="4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B161BE8-9745-3F0B-BCD2-225AB906A11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6E820F2-BDAF-E212-53E9-5D6565AA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3DC7732A-7FC5-5515-9623-F8DC4FE59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4309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0" r:id="rId3"/>
    <p:sldLayoutId id="2147483688" r:id="rId4"/>
    <p:sldLayoutId id="2147483662" r:id="rId5"/>
    <p:sldLayoutId id="2147483691" r:id="rId6"/>
    <p:sldLayoutId id="2147483693" r:id="rId7"/>
    <p:sldLayoutId id="2147483660" r:id="rId8"/>
    <p:sldLayoutId id="2147483690" r:id="rId9"/>
    <p:sldLayoutId id="2147483696" r:id="rId10"/>
    <p:sldLayoutId id="2147483668" r:id="rId11"/>
    <p:sldLayoutId id="2147483674" r:id="rId12"/>
    <p:sldLayoutId id="2147483675" r:id="rId13"/>
    <p:sldLayoutId id="2147483682" r:id="rId14"/>
    <p:sldLayoutId id="2147483697" r:id="rId15"/>
    <p:sldLayoutId id="2147483677" r:id="rId16"/>
    <p:sldLayoutId id="2147483678" r:id="rId17"/>
    <p:sldLayoutId id="2147483679" r:id="rId18"/>
    <p:sldLayoutId id="2147483687" r:id="rId19"/>
    <p:sldLayoutId id="2147483718" r:id="rId20"/>
    <p:sldLayoutId id="2147483719" r:id="rId21"/>
    <p:sldLayoutId id="2147483720" r:id="rId22"/>
    <p:sldLayoutId id="2147483731" r:id="rId23"/>
    <p:sldLayoutId id="2147483732" r:id="rId24"/>
    <p:sldLayoutId id="2147483733" r:id="rId25"/>
    <p:sldLayoutId id="2147483735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ADEDA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31E630B3-CE27-9B90-8987-20BDC61254D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039500" y="5768944"/>
            <a:ext cx="3921505" cy="1436365"/>
          </a:xfrm>
          <a:prstGeom prst="rect">
            <a:avLst/>
          </a:prstGeom>
        </p:spPr>
      </p:pic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16EF2B3-FC4C-1FC5-0678-E6480DA3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70873"/>
            <a:ext cx="9252373" cy="663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err="1"/>
              <a:t>Click</a:t>
            </a:r>
            <a:r>
              <a:rPr lang="pl-PL"/>
              <a:t> to </a:t>
            </a:r>
            <a:r>
              <a:rPr lang="pl-PL" err="1"/>
              <a:t>edit</a:t>
            </a:r>
            <a:r>
              <a:rPr lang="pl-PL"/>
              <a:t> the style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E4C3BB-2B11-A549-4D16-27A17FB26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1243584"/>
            <a:ext cx="10905066" cy="482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B161BE8-9745-3F0B-BCD2-225AB906A11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50648" y="491414"/>
            <a:ext cx="1197885" cy="277476"/>
          </a:xfrm>
          <a:prstGeom prst="rect">
            <a:avLst/>
          </a:prstGeom>
        </p:spPr>
      </p:pic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6E820F2-BDAF-E212-53E9-5D6565AA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244" y="6334174"/>
            <a:ext cx="5192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smtClean="0">
                <a:solidFill>
                  <a:schemeClr val="accent1"/>
                </a:solidFill>
              </a:defRPr>
            </a:lvl1pPr>
          </a:lstStyle>
          <a:p>
            <a:pPr algn="r"/>
            <a:fld id="{F65F1577-A091-3048-8B0B-5D23090E18CE}" type="slidenum">
              <a:rPr lang="en-BE" smtClean="0"/>
              <a:pPr algn="r"/>
              <a:t>‹#›</a:t>
            </a:fld>
            <a:endParaRPr lang="en-BE"/>
          </a:p>
        </p:txBody>
      </p:sp>
      <p:sp>
        <p:nvSpPr>
          <p:cNvPr id="9" name="Symbol zastępczy stopki 4">
            <a:extLst>
              <a:ext uri="{FF2B5EF4-FFF2-40B4-BE49-F238E27FC236}">
                <a16:creationId xmlns:a16="http://schemas.microsoft.com/office/drawing/2014/main" id="{3DC7732A-7FC5-5515-9623-F8DC4FE59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6267" y="6334901"/>
            <a:ext cx="6637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pl-PL"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135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>
              <a:lumMod val="75000"/>
              <a:lumOff val="25000"/>
            </a:schemeClr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ADEDA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DEDA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ytułu 6">
            <a:extLst>
              <a:ext uri="{FF2B5EF4-FFF2-40B4-BE49-F238E27FC236}">
                <a16:creationId xmlns:a16="http://schemas.microsoft.com/office/drawing/2014/main" id="{98212911-CAA8-53DE-8910-D80E801D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txStyles>
    <p:titleStyle>
      <a:lvl1pPr>
        <a:defRPr sz="2426" b="1" i="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37.png"/><Relationship Id="rId7" Type="http://schemas.openxmlformats.org/officeDocument/2006/relationships/image" Target="../media/image136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9.png"/><Relationship Id="rId11" Type="http://schemas.openxmlformats.org/officeDocument/2006/relationships/image" Target="../media/image141.png"/><Relationship Id="rId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31.png"/><Relationship Id="rId9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4.jp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1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6.wdp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svg"/><Relationship Id="rId26" Type="http://schemas.openxmlformats.org/officeDocument/2006/relationships/image" Target="../media/image67.sv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65.svg"/><Relationship Id="rId32" Type="http://schemas.openxmlformats.org/officeDocument/2006/relationships/image" Target="../media/image73.sv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svg"/><Relationship Id="rId10" Type="http://schemas.openxmlformats.org/officeDocument/2006/relationships/image" Target="../media/image51.sv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Relationship Id="rId27" Type="http://schemas.openxmlformats.org/officeDocument/2006/relationships/image" Target="../media/image68.png"/><Relationship Id="rId30" Type="http://schemas.openxmlformats.org/officeDocument/2006/relationships/image" Target="../media/image71.svg"/><Relationship Id="rId35" Type="http://schemas.microsoft.com/office/2007/relationships/hdphoto" Target="../media/hdphoto2.wdp"/><Relationship Id="rId8" Type="http://schemas.openxmlformats.org/officeDocument/2006/relationships/image" Target="../media/image4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reen-forum.ec.europa.eu/green-business/environmental-footprint-methods/pef-method_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eur-lex.europa.eu/legal-content/EN/TXT/?uri=CELEX%3A32021H2279" TargetMode="Externa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jpeg"/><Relationship Id="rId3" Type="http://schemas.openxmlformats.org/officeDocument/2006/relationships/image" Target="../media/image77.png"/><Relationship Id="rId21" Type="http://schemas.openxmlformats.org/officeDocument/2006/relationships/image" Target="../media/image94.png"/><Relationship Id="rId7" Type="http://schemas.openxmlformats.org/officeDocument/2006/relationships/image" Target="../media/image81.png"/><Relationship Id="rId12" Type="http://schemas.microsoft.com/office/2007/relationships/hdphoto" Target="../media/hdphoto4.wdp"/><Relationship Id="rId17" Type="http://schemas.openxmlformats.org/officeDocument/2006/relationships/image" Target="../media/image90.png"/><Relationship Id="rId25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7.jpe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23" Type="http://schemas.openxmlformats.org/officeDocument/2006/relationships/image" Target="../media/image96.jpeg"/><Relationship Id="rId10" Type="http://schemas.openxmlformats.org/officeDocument/2006/relationships/image" Target="../media/image84.png"/><Relationship Id="rId19" Type="http://schemas.openxmlformats.org/officeDocument/2006/relationships/image" Target="../media/image9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7.svg"/><Relationship Id="rId3" Type="http://schemas.openxmlformats.org/officeDocument/2006/relationships/chart" Target="../charts/chart1.xml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2.xml"/><Relationship Id="rId11" Type="http://schemas.openxmlformats.org/officeDocument/2006/relationships/image" Target="../media/image110.png"/><Relationship Id="rId24" Type="http://schemas.openxmlformats.org/officeDocument/2006/relationships/image" Target="../media/image15.png"/><Relationship Id="rId5" Type="http://schemas.openxmlformats.org/officeDocument/2006/relationships/image" Target="../media/image105.png"/><Relationship Id="rId15" Type="http://schemas.openxmlformats.org/officeDocument/2006/relationships/image" Target="../media/image114.png"/><Relationship Id="rId23" Type="http://schemas.openxmlformats.org/officeDocument/2006/relationships/image" Target="../media/image14.png"/><Relationship Id="rId28" Type="http://schemas.openxmlformats.org/officeDocument/2006/relationships/image" Target="../media/image19.sv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31" Type="http://schemas.openxmlformats.org/officeDocument/2006/relationships/image" Target="../media/image22.svg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8EAF-E7D8-9B36-D734-65E61F37F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534" y="1966442"/>
            <a:ext cx="10168932" cy="78333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Integration of orbital environmental impacts within the EU Environmental Footprint framework for space</a:t>
            </a:r>
            <a:br>
              <a:rPr lang="en-US"/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F2999-E1CB-10E4-4BAB-08CF9A567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6274" y="3116949"/>
            <a:ext cx="8392438" cy="783330"/>
          </a:xfrm>
        </p:spPr>
        <p:txBody>
          <a:bodyPr>
            <a:noAutofit/>
          </a:bodyPr>
          <a:lstStyle/>
          <a:p>
            <a:r>
              <a:rPr lang="en-US" sz="2000" b="1" dirty="0"/>
              <a:t>Overview of EC-recommended </a:t>
            </a:r>
            <a:r>
              <a:rPr lang="en-US" sz="2000" b="1" dirty="0" err="1"/>
              <a:t>Envrionmental</a:t>
            </a:r>
            <a:r>
              <a:rPr lang="en-US" sz="2000" b="1" dirty="0"/>
              <a:t> footprint framework</a:t>
            </a:r>
          </a:p>
          <a:p>
            <a:r>
              <a:rPr lang="en-US" sz="2000" b="1" dirty="0"/>
              <a:t>&amp; potential integration of space debris</a:t>
            </a:r>
            <a:endParaRPr lang="en-GB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1F507-98EC-FC71-43F5-062AAE32D0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05/06/2026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81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DD5D-65EC-2179-4CE3-0B469C2B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ABF65-EBFD-2943-587B-E694A676B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7C6B7-B171-316C-6399-13206B029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F65F1577-A091-3048-8B0B-5D23090E18CE}" type="slidenum">
              <a:rPr lang="en-BE" smtClean="0"/>
              <a:pPr algn="r"/>
              <a:t>10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FE8B0-B1FA-AE9A-D6A8-20566FCE7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419B2-A8D7-27BE-4F38-5691728E8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8" y="0"/>
            <a:ext cx="12292208" cy="68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6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6D74-AE96-8011-8EF1-C6B2617C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and Debris ?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24B8C-6F6A-A9BD-5A0A-7A6D811AE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Potential integration within the PEFCR framework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43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E273EE-C2F2-3224-9F0F-67243135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small" dirty="0" err="1">
                <a:latin typeface="+mj-lt"/>
              </a:rPr>
              <a:t>Potential</a:t>
            </a:r>
            <a:r>
              <a:rPr lang="it-IT" cap="small" dirty="0">
                <a:latin typeface="+mj-lt"/>
              </a:rPr>
              <a:t> </a:t>
            </a:r>
            <a:r>
              <a:rPr lang="it-IT" cap="small" dirty="0" err="1">
                <a:latin typeface="+mj-lt"/>
              </a:rPr>
              <a:t>integration</a:t>
            </a:r>
            <a:r>
              <a:rPr lang="it-IT" cap="small" dirty="0">
                <a:latin typeface="+mj-lt"/>
              </a:rPr>
              <a:t> of </a:t>
            </a:r>
            <a:r>
              <a:rPr lang="it-IT" cap="small" dirty="0" err="1">
                <a:latin typeface="+mj-lt"/>
              </a:rPr>
              <a:t>debris-related</a:t>
            </a:r>
            <a:r>
              <a:rPr lang="it-IT" cap="small" dirty="0">
                <a:latin typeface="+mj-lt"/>
              </a:rPr>
              <a:t> impact in the PEFCR</a:t>
            </a:r>
            <a:endParaRPr lang="en-150" cap="small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3C603-24B8-6CA0-1411-CAD793674D17}"/>
              </a:ext>
            </a:extLst>
          </p:cNvPr>
          <p:cNvSpPr txBox="1"/>
          <p:nvPr/>
        </p:nvSpPr>
        <p:spPr>
          <a:xfrm>
            <a:off x="7283116" y="1034145"/>
            <a:ext cx="490888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PEFCR 1° draft report </a:t>
            </a:r>
            <a:r>
              <a:rPr lang="it-IT" i="1" dirty="0" err="1"/>
              <a:t>as</a:t>
            </a:r>
            <a:r>
              <a:rPr lang="it-IT" i="1" dirty="0"/>
              <a:t> </a:t>
            </a:r>
            <a:r>
              <a:rPr lang="it-IT" i="1" dirty="0" err="1"/>
              <a:t>agreed</a:t>
            </a:r>
            <a:r>
              <a:rPr lang="it-IT" i="1" dirty="0"/>
              <a:t> by the technical </a:t>
            </a:r>
            <a:r>
              <a:rPr lang="it-IT" i="1" dirty="0" err="1"/>
              <a:t>secratariat</a:t>
            </a:r>
            <a:endParaRPr lang="en-15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A819E-9E0C-B97C-AC35-E4AA0EF0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7" y="1816333"/>
            <a:ext cx="10431331" cy="762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2D2AB7-A2BF-7B18-5E17-FD455AE5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1" y="2507864"/>
            <a:ext cx="11297720" cy="3633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78E0E-ADB3-8B80-4CB7-97D49CC4ED30}"/>
              </a:ext>
            </a:extLst>
          </p:cNvPr>
          <p:cNvSpPr txBox="1"/>
          <p:nvPr/>
        </p:nvSpPr>
        <p:spPr>
          <a:xfrm>
            <a:off x="643466" y="2935705"/>
            <a:ext cx="8981797" cy="399545"/>
          </a:xfrm>
          <a:prstGeom prst="rect">
            <a:avLst/>
          </a:prstGeom>
          <a:noFill/>
          <a:ln w="412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408346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247424" y="158643"/>
            <a:ext cx="10648497" cy="456000"/>
          </a:xfrm>
        </p:spPr>
        <p:txBody>
          <a:bodyPr>
            <a:normAutofit fontScale="90000"/>
          </a:bodyPr>
          <a:lstStyle/>
          <a:p>
            <a:r>
              <a:rPr lang="en-US" dirty="0"/>
              <a:t>LCIA Framework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9681253" y="648030"/>
            <a:ext cx="2363076" cy="5389681"/>
          </a:xfrm>
          <a:prstGeom prst="rect">
            <a:avLst/>
          </a:prstGeom>
          <a:noFill/>
          <a:ln w="38100" cap="flat" cmpd="sng" algn="ctr">
            <a:solidFill>
              <a:srgbClr val="0C213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207100">
              <a:defRPr/>
            </a:pPr>
            <a:endParaRPr lang="en-US" sz="3733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8" name="Ellipse 157"/>
          <p:cNvSpPr/>
          <p:nvPr/>
        </p:nvSpPr>
        <p:spPr>
          <a:xfrm>
            <a:off x="9862124" y="1451236"/>
            <a:ext cx="1983809" cy="1270569"/>
          </a:xfrm>
          <a:prstGeom prst="ellipse">
            <a:avLst/>
          </a:prstGeom>
          <a:solidFill>
            <a:srgbClr val="476872"/>
          </a:solidFill>
          <a:ln w="12700" cap="flat" cmpd="sng" algn="ctr">
            <a:solidFill>
              <a:srgbClr val="5D73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Human health</a:t>
            </a:r>
          </a:p>
        </p:txBody>
      </p:sp>
      <p:sp>
        <p:nvSpPr>
          <p:cNvPr id="159" name="Ellipse 158"/>
          <p:cNvSpPr/>
          <p:nvPr/>
        </p:nvSpPr>
        <p:spPr>
          <a:xfrm>
            <a:off x="9862123" y="3018204"/>
            <a:ext cx="2117291" cy="1291313"/>
          </a:xfrm>
          <a:prstGeom prst="ellipse">
            <a:avLst/>
          </a:prstGeom>
          <a:solidFill>
            <a:srgbClr val="476872"/>
          </a:solidFill>
          <a:ln w="12700" cap="flat" cmpd="sng" algn="ctr">
            <a:solidFill>
              <a:srgbClr val="5D739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r>
              <a:rPr lang="en-US" sz="1867" b="1" kern="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Ecosystem quality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6205587" y="654161"/>
            <a:ext cx="3032149" cy="5122595"/>
          </a:xfrm>
          <a:prstGeom prst="rect">
            <a:avLst/>
          </a:prstGeom>
          <a:noFill/>
          <a:ln w="38100" cap="flat" cmpd="sng" algn="ctr">
            <a:solidFill>
              <a:srgbClr val="0C213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/>
          <a:lstStyle/>
          <a:p>
            <a:pPr algn="ctr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2133" b="1" kern="0" dirty="0">
              <a:solidFill>
                <a:srgbClr val="0C2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AutoShape 35"/>
          <p:cNvSpPr>
            <a:spLocks noChangeArrowheads="1"/>
          </p:cNvSpPr>
          <p:nvPr/>
        </p:nvSpPr>
        <p:spPr bwMode="auto">
          <a:xfrm>
            <a:off x="6351718" y="788787"/>
            <a:ext cx="2531489" cy="546927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Climate change</a:t>
            </a:r>
          </a:p>
        </p:txBody>
      </p:sp>
      <p:sp>
        <p:nvSpPr>
          <p:cNvPr id="165" name="AutoShape 35"/>
          <p:cNvSpPr>
            <a:spLocks noChangeArrowheads="1"/>
          </p:cNvSpPr>
          <p:nvPr/>
        </p:nvSpPr>
        <p:spPr bwMode="auto">
          <a:xfrm>
            <a:off x="6342205" y="1466884"/>
            <a:ext cx="2529281" cy="744483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Ozone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depletion</a:t>
            </a:r>
          </a:p>
        </p:txBody>
      </p:sp>
      <p:sp>
        <p:nvSpPr>
          <p:cNvPr id="166" name="AutoShape 35"/>
          <p:cNvSpPr>
            <a:spLocks noChangeArrowheads="1"/>
          </p:cNvSpPr>
          <p:nvPr/>
        </p:nvSpPr>
        <p:spPr bwMode="auto">
          <a:xfrm>
            <a:off x="6342205" y="4135193"/>
            <a:ext cx="2562039" cy="744483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Human toxicity</a:t>
            </a:r>
          </a:p>
        </p:txBody>
      </p:sp>
      <p:sp>
        <p:nvSpPr>
          <p:cNvPr id="167" name="AutoShape 35"/>
          <p:cNvSpPr>
            <a:spLocks noChangeArrowheads="1"/>
          </p:cNvSpPr>
          <p:nvPr/>
        </p:nvSpPr>
        <p:spPr bwMode="auto">
          <a:xfrm>
            <a:off x="6342205" y="4969048"/>
            <a:ext cx="2562039" cy="744483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Abiotic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depletion</a:t>
            </a:r>
          </a:p>
        </p:txBody>
      </p:sp>
      <p:sp>
        <p:nvSpPr>
          <p:cNvPr id="168" name="AutoShape 35"/>
          <p:cNvSpPr>
            <a:spLocks noChangeArrowheads="1"/>
          </p:cNvSpPr>
          <p:nvPr/>
        </p:nvSpPr>
        <p:spPr bwMode="auto">
          <a:xfrm>
            <a:off x="6342203" y="2354525"/>
            <a:ext cx="2534380" cy="744483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Acidification</a:t>
            </a:r>
          </a:p>
        </p:txBody>
      </p:sp>
      <p:sp>
        <p:nvSpPr>
          <p:cNvPr id="169" name="AutoShape 35"/>
          <p:cNvSpPr>
            <a:spLocks noChangeArrowheads="1"/>
          </p:cNvSpPr>
          <p:nvPr/>
        </p:nvSpPr>
        <p:spPr bwMode="auto">
          <a:xfrm>
            <a:off x="6342204" y="3230179"/>
            <a:ext cx="2535483" cy="770503"/>
          </a:xfrm>
          <a:prstGeom prst="roundRect">
            <a:avLst>
              <a:gd name="adj" fmla="val 16667"/>
            </a:avLst>
          </a:prstGeom>
          <a:solidFill>
            <a:sysClr val="window" lastClr="FFFFFF">
              <a:lumMod val="85000"/>
            </a:sys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67" b="1" dirty="0">
                <a:solidFill>
                  <a:srgbClr val="0C2130"/>
                </a:solidFill>
                <a:ea typeface="ＭＳ Ｐゴシック" pitchFamily="34" charset="-128"/>
                <a:cs typeface="Arial" panose="020B0604020202020204" pitchFamily="34" charset="0"/>
              </a:rPr>
              <a:t>Eco toxicity</a:t>
            </a:r>
          </a:p>
        </p:txBody>
      </p:sp>
      <p:cxnSp>
        <p:nvCxnSpPr>
          <p:cNvPr id="172" name="AutoShape 49"/>
          <p:cNvCxnSpPr>
            <a:cxnSpLocks noChangeShapeType="1"/>
            <a:stCxn id="169" idx="3"/>
            <a:endCxn id="159" idx="2"/>
          </p:cNvCxnSpPr>
          <p:nvPr/>
        </p:nvCxnSpPr>
        <p:spPr bwMode="auto">
          <a:xfrm>
            <a:off x="8877687" y="3615431"/>
            <a:ext cx="984436" cy="48429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AutoShape 49"/>
          <p:cNvCxnSpPr>
            <a:cxnSpLocks noChangeShapeType="1"/>
            <a:stCxn id="164" idx="3"/>
            <a:endCxn id="158" idx="2"/>
          </p:cNvCxnSpPr>
          <p:nvPr/>
        </p:nvCxnSpPr>
        <p:spPr bwMode="auto">
          <a:xfrm>
            <a:off x="8883207" y="1062251"/>
            <a:ext cx="978916" cy="1024269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" name="AutoShape 49"/>
          <p:cNvCxnSpPr>
            <a:cxnSpLocks noChangeShapeType="1"/>
            <a:stCxn id="164" idx="3"/>
            <a:endCxn id="159" idx="2"/>
          </p:cNvCxnSpPr>
          <p:nvPr/>
        </p:nvCxnSpPr>
        <p:spPr bwMode="auto">
          <a:xfrm>
            <a:off x="8883207" y="1062252"/>
            <a:ext cx="978916" cy="2601609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AutoShape 49"/>
          <p:cNvCxnSpPr>
            <a:cxnSpLocks noChangeShapeType="1"/>
            <a:stCxn id="165" idx="3"/>
            <a:endCxn id="159" idx="2"/>
          </p:cNvCxnSpPr>
          <p:nvPr/>
        </p:nvCxnSpPr>
        <p:spPr bwMode="auto">
          <a:xfrm>
            <a:off x="8871486" y="1839126"/>
            <a:ext cx="990637" cy="1824735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AutoShape 49"/>
          <p:cNvCxnSpPr>
            <a:cxnSpLocks noChangeShapeType="1"/>
            <a:stCxn id="165" idx="3"/>
            <a:endCxn id="158" idx="2"/>
          </p:cNvCxnSpPr>
          <p:nvPr/>
        </p:nvCxnSpPr>
        <p:spPr bwMode="auto">
          <a:xfrm>
            <a:off x="8871486" y="1839125"/>
            <a:ext cx="990637" cy="247395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AutoShape 49"/>
          <p:cNvCxnSpPr>
            <a:cxnSpLocks noChangeShapeType="1"/>
            <a:stCxn id="170" idx="3"/>
            <a:endCxn id="160" idx="3"/>
          </p:cNvCxnSpPr>
          <p:nvPr/>
        </p:nvCxnSpPr>
        <p:spPr bwMode="auto">
          <a:xfrm flipV="1">
            <a:off x="8333559" y="5651035"/>
            <a:ext cx="1863101" cy="600707"/>
          </a:xfrm>
          <a:prstGeom prst="straightConnector1">
            <a:avLst/>
          </a:prstGeom>
          <a:noFill/>
          <a:ln w="19050">
            <a:solidFill>
              <a:srgbClr val="F3A447">
                <a:lumMod val="75000"/>
              </a:srgbClr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0" name="Rectangle 179"/>
          <p:cNvSpPr/>
          <p:nvPr/>
        </p:nvSpPr>
        <p:spPr bwMode="auto">
          <a:xfrm>
            <a:off x="98298" y="807327"/>
            <a:ext cx="3434249" cy="539838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C213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algn="ctr" defTabSz="3207100">
              <a:lnSpc>
                <a:spcPct val="90000"/>
              </a:lnSpc>
              <a:spcBef>
                <a:spcPct val="75000"/>
              </a:spcBef>
              <a:defRPr/>
            </a:pPr>
            <a:r>
              <a:rPr lang="en-US" altLang="en-US" sz="2133" b="1" kern="0" dirty="0">
                <a:solidFill>
                  <a:srgbClr val="0C2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 flows</a:t>
            </a:r>
          </a:p>
          <a:p>
            <a:pPr defTabSz="3207100">
              <a:lnSpc>
                <a:spcPct val="90000"/>
              </a:lnSpc>
              <a:spcBef>
                <a:spcPct val="75000"/>
              </a:spcBef>
              <a:defRPr/>
            </a:pPr>
            <a:r>
              <a:rPr lang="en-US" altLang="en-US" sz="2133" b="1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Emissions</a:t>
            </a:r>
            <a:r>
              <a:rPr lang="en-US" altLang="en-US" sz="2133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(CO</a:t>
            </a:r>
            <a:r>
              <a:rPr lang="en-US" altLang="en-US" sz="1600" kern="0" baseline="-36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</a:t>
            </a:r>
            <a:r>
              <a:rPr lang="en-US" altLang="en-US" sz="1600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SO</a:t>
            </a:r>
            <a:r>
              <a:rPr lang="en-US" altLang="en-US" sz="1600" kern="0" baseline="-36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</a:t>
            </a:r>
            <a:r>
              <a:rPr lang="en-US" altLang="en-US" sz="1600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VOC…)</a:t>
            </a: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667" b="1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667" b="1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667" b="1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spcBef>
                <a:spcPct val="75000"/>
              </a:spcBef>
              <a:defRPr/>
            </a:pPr>
            <a:endParaRPr lang="en-US" altLang="en-US" sz="2133" b="1" kern="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spcBef>
                <a:spcPct val="75000"/>
              </a:spcBef>
              <a:defRPr/>
            </a:pPr>
            <a:endParaRPr lang="en-US" altLang="en-US" sz="1867" b="1" kern="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r>
              <a:rPr lang="en-US" altLang="en-US" sz="2133" b="1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Resource use</a:t>
            </a: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1200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1200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667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endParaRPr lang="en-US" altLang="en-US" sz="667" kern="0" dirty="0">
              <a:solidFill>
                <a:srgbClr val="0C213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algn="just" defTabSz="3207100">
              <a:lnSpc>
                <a:spcPct val="90000"/>
              </a:lnSpc>
              <a:spcBef>
                <a:spcPct val="75000"/>
              </a:spcBef>
              <a:defRPr/>
            </a:pPr>
            <a:r>
              <a:rPr lang="en-US" altLang="en-US" sz="1867" b="1" kern="0" dirty="0">
                <a:solidFill>
                  <a:srgbClr val="0C213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277768" y="5316850"/>
            <a:ext cx="3048033" cy="75484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F3A447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defTabSz="3207100">
              <a:defRPr/>
            </a:pPr>
            <a:r>
              <a:rPr lang="en-US" sz="1867" b="1" kern="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Orbital space use</a:t>
            </a:r>
          </a:p>
        </p:txBody>
      </p:sp>
      <p:pic>
        <p:nvPicPr>
          <p:cNvPr id="182" name="Image 181"/>
          <p:cNvPicPr>
            <a:picLocks noChangeAspect="1"/>
          </p:cNvPicPr>
          <p:nvPr/>
        </p:nvPicPr>
        <p:blipFill rotWithShape="1">
          <a:blip r:embed="rId3"/>
          <a:srcRect l="6876" t="9051" r="8486" b="11155"/>
          <a:stretch/>
        </p:blipFill>
        <p:spPr>
          <a:xfrm>
            <a:off x="2143189" y="1999769"/>
            <a:ext cx="508323" cy="517839"/>
          </a:xfrm>
          <a:prstGeom prst="ellipse">
            <a:avLst/>
          </a:prstGeom>
        </p:spPr>
      </p:pic>
      <p:pic>
        <p:nvPicPr>
          <p:cNvPr id="183" name="Image 182"/>
          <p:cNvPicPr>
            <a:picLocks noChangeAspect="1"/>
          </p:cNvPicPr>
          <p:nvPr/>
        </p:nvPicPr>
        <p:blipFill rotWithShape="1">
          <a:blip r:embed="rId4"/>
          <a:srcRect t="7093"/>
          <a:stretch/>
        </p:blipFill>
        <p:spPr>
          <a:xfrm>
            <a:off x="1136598" y="3906703"/>
            <a:ext cx="554837" cy="503612"/>
          </a:xfrm>
          <a:prstGeom prst="ellipse">
            <a:avLst/>
          </a:prstGeom>
        </p:spPr>
      </p:pic>
      <p:pic>
        <p:nvPicPr>
          <p:cNvPr id="184" name="Image 183"/>
          <p:cNvPicPr>
            <a:picLocks noChangeAspect="1"/>
          </p:cNvPicPr>
          <p:nvPr/>
        </p:nvPicPr>
        <p:blipFill rotWithShape="1">
          <a:blip r:embed="rId5"/>
          <a:srcRect l="13711" t="907" r="17321" b="84569"/>
          <a:stretch/>
        </p:blipFill>
        <p:spPr>
          <a:xfrm>
            <a:off x="295521" y="3912339"/>
            <a:ext cx="528265" cy="512943"/>
          </a:xfrm>
          <a:prstGeom prst="ellipse">
            <a:avLst/>
          </a:prstGeom>
        </p:spPr>
      </p:pic>
      <p:pic>
        <p:nvPicPr>
          <p:cNvPr id="185" name="Image 184"/>
          <p:cNvPicPr>
            <a:picLocks noChangeAspect="1"/>
          </p:cNvPicPr>
          <p:nvPr/>
        </p:nvPicPr>
        <p:blipFill rotWithShape="1">
          <a:blip r:embed="rId6"/>
          <a:srcRect l="5885" t="8846" r="10259" b="7103"/>
          <a:stretch/>
        </p:blipFill>
        <p:spPr>
          <a:xfrm>
            <a:off x="2853570" y="3881437"/>
            <a:ext cx="522133" cy="528879"/>
          </a:xfrm>
          <a:prstGeom prst="ellipse">
            <a:avLst/>
          </a:prstGeom>
        </p:spPr>
      </p:pic>
      <p:pic>
        <p:nvPicPr>
          <p:cNvPr id="187" name="Image 186"/>
          <p:cNvPicPr>
            <a:picLocks noChangeAspect="1"/>
          </p:cNvPicPr>
          <p:nvPr/>
        </p:nvPicPr>
        <p:blipFill rotWithShape="1">
          <a:blip r:embed="rId5"/>
          <a:srcRect l="14632" t="85374" r="18197" b="607"/>
          <a:stretch/>
        </p:blipFill>
        <p:spPr>
          <a:xfrm>
            <a:off x="1632284" y="4543693"/>
            <a:ext cx="538843" cy="506559"/>
          </a:xfrm>
          <a:prstGeom prst="ellipse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 rotWithShape="1">
          <a:blip r:embed="rId7"/>
          <a:srcRect l="9952" t="10054" r="8366" b="8407"/>
          <a:stretch/>
        </p:blipFill>
        <p:spPr>
          <a:xfrm>
            <a:off x="2056312" y="3870181"/>
            <a:ext cx="547128" cy="513855"/>
          </a:xfrm>
          <a:prstGeom prst="ellipse">
            <a:avLst/>
          </a:prstGeom>
        </p:spPr>
      </p:pic>
      <p:sp>
        <p:nvSpPr>
          <p:cNvPr id="190" name="Rectangle 189"/>
          <p:cNvSpPr>
            <a:spLocks noChangeArrowheads="1"/>
          </p:cNvSpPr>
          <p:nvPr/>
        </p:nvSpPr>
        <p:spPr bwMode="auto">
          <a:xfrm>
            <a:off x="4109303" y="4929949"/>
            <a:ext cx="1883215" cy="846807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 err="1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Reduced</a:t>
            </a: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resource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191" name="Rectangle 190"/>
          <p:cNvSpPr>
            <a:spLocks noChangeArrowheads="1"/>
          </p:cNvSpPr>
          <p:nvPr/>
        </p:nvSpPr>
        <p:spPr bwMode="auto">
          <a:xfrm>
            <a:off x="4101069" y="903338"/>
            <a:ext cx="1902339" cy="546012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Increased r</a:t>
            </a:r>
            <a:r>
              <a:rPr lang="fr-FR" altLang="en-US" sz="1467" i="1" dirty="0" err="1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adiative</a:t>
            </a:r>
            <a:endParaRPr lang="fr-FR" altLang="en-US" sz="1467" i="1" dirty="0">
              <a:solidFill>
                <a:prstClr val="black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f</a:t>
            </a:r>
            <a:r>
              <a:rPr lang="fr-FR" altLang="en-US" sz="1467" i="1" dirty="0" err="1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orcing</a:t>
            </a:r>
            <a:endParaRPr lang="en-US" altLang="en-US" sz="1467" i="1" dirty="0">
              <a:solidFill>
                <a:prstClr val="black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4100785" y="4231072"/>
            <a:ext cx="1896071" cy="631413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Increased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human exposure</a:t>
            </a: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4109719" y="3292987"/>
            <a:ext cx="1887423" cy="831523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Increased</a:t>
            </a: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environmental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exposure</a:t>
            </a:r>
          </a:p>
        </p:txBody>
      </p:sp>
      <p:sp>
        <p:nvSpPr>
          <p:cNvPr id="195" name="Rectangle 194"/>
          <p:cNvSpPr>
            <a:spLocks noChangeArrowheads="1"/>
          </p:cNvSpPr>
          <p:nvPr/>
        </p:nvSpPr>
        <p:spPr bwMode="auto">
          <a:xfrm>
            <a:off x="4109719" y="2381836"/>
            <a:ext cx="1887421" cy="779360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Proton release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H+</a:t>
            </a:r>
          </a:p>
        </p:txBody>
      </p:sp>
      <p:sp>
        <p:nvSpPr>
          <p:cNvPr id="196" name="Rectangle 195"/>
          <p:cNvSpPr>
            <a:spLocks noChangeArrowheads="1"/>
          </p:cNvSpPr>
          <p:nvPr/>
        </p:nvSpPr>
        <p:spPr bwMode="auto">
          <a:xfrm>
            <a:off x="4109719" y="1527567"/>
            <a:ext cx="1893688" cy="745484"/>
          </a:xfrm>
          <a:prstGeom prst="rect">
            <a:avLst/>
          </a:prstGeom>
          <a:solidFill>
            <a:srgbClr val="9C85C0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fr-FR"/>
            </a:defPPr>
            <a:lvl1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Decrease </a:t>
            </a:r>
            <a:r>
              <a:rPr lang="en-US" altLang="en-US" sz="1467" i="1" dirty="0" err="1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stratos</a:t>
            </a: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defTabSz="32071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467" i="1" dirty="0">
                <a:solidFill>
                  <a:prstClr val="black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ozone concentration</a:t>
            </a:r>
          </a:p>
        </p:txBody>
      </p:sp>
      <p:sp>
        <p:nvSpPr>
          <p:cNvPr id="197" name="ZoneTexte 196"/>
          <p:cNvSpPr txBox="1"/>
          <p:nvPr/>
        </p:nvSpPr>
        <p:spPr>
          <a:xfrm>
            <a:off x="3931266" y="63339"/>
            <a:ext cx="2212065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1467" b="1" i="1" kern="0" dirty="0">
                <a:solidFill>
                  <a:srgbClr val="D092A7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Environmental  mechanisms</a:t>
            </a:r>
          </a:p>
        </p:txBody>
      </p:sp>
      <p:cxnSp>
        <p:nvCxnSpPr>
          <p:cNvPr id="198" name="AutoShape 49"/>
          <p:cNvCxnSpPr>
            <a:cxnSpLocks noChangeShapeType="1"/>
          </p:cNvCxnSpPr>
          <p:nvPr/>
        </p:nvCxnSpPr>
        <p:spPr bwMode="auto">
          <a:xfrm>
            <a:off x="6008864" y="1059350"/>
            <a:ext cx="346585" cy="1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9" name="AutoShape 49"/>
          <p:cNvCxnSpPr>
            <a:cxnSpLocks noChangeShapeType="1"/>
            <a:stCxn id="193" idx="3"/>
          </p:cNvCxnSpPr>
          <p:nvPr/>
        </p:nvCxnSpPr>
        <p:spPr bwMode="auto">
          <a:xfrm>
            <a:off x="5996853" y="4546777"/>
            <a:ext cx="345064" cy="0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0" name="AutoShape 49"/>
          <p:cNvCxnSpPr>
            <a:cxnSpLocks noChangeShapeType="1"/>
          </p:cNvCxnSpPr>
          <p:nvPr/>
        </p:nvCxnSpPr>
        <p:spPr bwMode="auto">
          <a:xfrm flipV="1">
            <a:off x="5983999" y="5454498"/>
            <a:ext cx="358204" cy="1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2" name="AutoShape 49"/>
          <p:cNvCxnSpPr>
            <a:cxnSpLocks noChangeShapeType="1"/>
            <a:stCxn id="181" idx="3"/>
            <a:endCxn id="170" idx="1"/>
          </p:cNvCxnSpPr>
          <p:nvPr/>
        </p:nvCxnSpPr>
        <p:spPr bwMode="auto">
          <a:xfrm>
            <a:off x="3325800" y="5694274"/>
            <a:ext cx="1554440" cy="557468"/>
          </a:xfrm>
          <a:prstGeom prst="straightConnector1">
            <a:avLst/>
          </a:prstGeom>
          <a:noFill/>
          <a:ln w="19050">
            <a:solidFill>
              <a:srgbClr val="F3A447">
                <a:lumMod val="75000"/>
              </a:srgbClr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e 4"/>
          <p:cNvGrpSpPr/>
          <p:nvPr/>
        </p:nvGrpSpPr>
        <p:grpSpPr>
          <a:xfrm>
            <a:off x="4880241" y="5913394"/>
            <a:ext cx="3453319" cy="666787"/>
            <a:chOff x="4500203" y="4424797"/>
            <a:chExt cx="1899600" cy="500090"/>
          </a:xfrm>
        </p:grpSpPr>
        <p:sp>
          <p:nvSpPr>
            <p:cNvPr id="170" name="AutoShape 35"/>
            <p:cNvSpPr>
              <a:spLocks noChangeArrowheads="1"/>
            </p:cNvSpPr>
            <p:nvPr/>
          </p:nvSpPr>
          <p:spPr bwMode="auto">
            <a:xfrm>
              <a:off x="4500203" y="4470480"/>
              <a:ext cx="1899600" cy="416160"/>
            </a:xfrm>
            <a:prstGeom prst="roundRect">
              <a:avLst>
                <a:gd name="adj" fmla="val 16667"/>
              </a:avLst>
            </a:prstGeom>
            <a:solidFill>
              <a:srgbClr val="F3A447">
                <a:lumMod val="40000"/>
                <a:lumOff val="60000"/>
              </a:srgbClr>
            </a:solidFill>
            <a:ln w="19050">
              <a:solidFill>
                <a:srgbClr val="F3A447">
                  <a:lumMod val="75000"/>
                </a:srgbClr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defTabSz="3207100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altLang="en-US" sz="1867" b="1" dirty="0">
                <a:solidFill>
                  <a:srgbClr val="F3A447">
                    <a:lumMod val="75000"/>
                  </a:srgbClr>
                </a:solidFill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5294674" y="4424797"/>
              <a:ext cx="360115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207100">
                <a:defRPr/>
              </a:pPr>
              <a:r>
                <a:rPr lang="en-US" sz="3733" b="1" kern="0" dirty="0">
                  <a:ln w="22225">
                    <a:solidFill>
                      <a:srgbClr val="F3A447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cxnSp>
        <p:nvCxnSpPr>
          <p:cNvPr id="205" name="AutoShape 49"/>
          <p:cNvCxnSpPr>
            <a:cxnSpLocks noChangeShapeType="1"/>
          </p:cNvCxnSpPr>
          <p:nvPr/>
        </p:nvCxnSpPr>
        <p:spPr bwMode="auto">
          <a:xfrm>
            <a:off x="5997141" y="1858692"/>
            <a:ext cx="346585" cy="1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6" name="AutoShape 49"/>
          <p:cNvCxnSpPr>
            <a:cxnSpLocks noChangeShapeType="1"/>
          </p:cNvCxnSpPr>
          <p:nvPr/>
        </p:nvCxnSpPr>
        <p:spPr bwMode="auto">
          <a:xfrm>
            <a:off x="6002241" y="2721873"/>
            <a:ext cx="346585" cy="1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7" name="AutoShape 49"/>
          <p:cNvCxnSpPr>
            <a:cxnSpLocks noChangeShapeType="1"/>
          </p:cNvCxnSpPr>
          <p:nvPr/>
        </p:nvCxnSpPr>
        <p:spPr bwMode="auto">
          <a:xfrm>
            <a:off x="5995620" y="3596413"/>
            <a:ext cx="346585" cy="1"/>
          </a:xfrm>
          <a:prstGeom prst="straightConnector1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" name="AutoShape 49"/>
          <p:cNvCxnSpPr>
            <a:cxnSpLocks noChangeShapeType="1"/>
            <a:endCxn id="191" idx="1"/>
          </p:cNvCxnSpPr>
          <p:nvPr/>
        </p:nvCxnSpPr>
        <p:spPr bwMode="auto">
          <a:xfrm flipV="1">
            <a:off x="3532544" y="1176343"/>
            <a:ext cx="568525" cy="582548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9" name="AutoShape 49"/>
          <p:cNvCxnSpPr>
            <a:cxnSpLocks noChangeShapeType="1"/>
            <a:endCxn id="196" idx="1"/>
          </p:cNvCxnSpPr>
          <p:nvPr/>
        </p:nvCxnSpPr>
        <p:spPr bwMode="auto">
          <a:xfrm flipV="1">
            <a:off x="3532547" y="1900308"/>
            <a:ext cx="577173" cy="596165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" name="AutoShape 49"/>
          <p:cNvCxnSpPr>
            <a:cxnSpLocks noChangeShapeType="1"/>
            <a:endCxn id="195" idx="1"/>
          </p:cNvCxnSpPr>
          <p:nvPr/>
        </p:nvCxnSpPr>
        <p:spPr bwMode="auto">
          <a:xfrm flipV="1">
            <a:off x="3532547" y="2771517"/>
            <a:ext cx="577172" cy="1067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AutoShape 49"/>
          <p:cNvCxnSpPr>
            <a:cxnSpLocks noChangeShapeType="1"/>
            <a:endCxn id="190" idx="1"/>
          </p:cNvCxnSpPr>
          <p:nvPr/>
        </p:nvCxnSpPr>
        <p:spPr bwMode="auto">
          <a:xfrm>
            <a:off x="3546547" y="4607018"/>
            <a:ext cx="562755" cy="746335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" name="AutoShape 49"/>
          <p:cNvCxnSpPr>
            <a:cxnSpLocks noChangeShapeType="1"/>
            <a:endCxn id="193" idx="1"/>
          </p:cNvCxnSpPr>
          <p:nvPr/>
        </p:nvCxnSpPr>
        <p:spPr bwMode="auto">
          <a:xfrm>
            <a:off x="3558818" y="4231071"/>
            <a:ext cx="541967" cy="315707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4" name="AutoShape 49"/>
          <p:cNvCxnSpPr>
            <a:cxnSpLocks noChangeShapeType="1"/>
            <a:stCxn id="180" idx="3"/>
            <a:endCxn id="194" idx="1"/>
          </p:cNvCxnSpPr>
          <p:nvPr/>
        </p:nvCxnSpPr>
        <p:spPr bwMode="auto">
          <a:xfrm>
            <a:off x="3532547" y="3506518"/>
            <a:ext cx="577172" cy="202231"/>
          </a:xfrm>
          <a:prstGeom prst="straightConnector1">
            <a:avLst/>
          </a:prstGeom>
          <a:noFill/>
          <a:ln w="28575">
            <a:solidFill>
              <a:srgbClr val="0C213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9" name="Image 2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398" y="1999769"/>
            <a:ext cx="504861" cy="490375"/>
          </a:xfrm>
          <a:prstGeom prst="rect">
            <a:avLst/>
          </a:prstGeom>
        </p:spPr>
      </p:pic>
      <p:pic>
        <p:nvPicPr>
          <p:cNvPr id="220" name="Image 2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845" y="1965127"/>
            <a:ext cx="533344" cy="507140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9890789" y="4605916"/>
            <a:ext cx="2088625" cy="1224432"/>
            <a:chOff x="7418091" y="3454437"/>
            <a:chExt cx="1566469" cy="918324"/>
          </a:xfrm>
        </p:grpSpPr>
        <p:sp>
          <p:nvSpPr>
            <p:cNvPr id="160" name="Ellipse 159"/>
            <p:cNvSpPr/>
            <p:nvPr/>
          </p:nvSpPr>
          <p:spPr>
            <a:xfrm>
              <a:off x="7418091" y="3454437"/>
              <a:ext cx="1566469" cy="918324"/>
            </a:xfrm>
            <a:prstGeom prst="ellipse">
              <a:avLst/>
            </a:prstGeom>
            <a:solidFill>
              <a:srgbClr val="476872"/>
            </a:solidFill>
            <a:ln w="12700" cap="flat" cmpd="sng" algn="ctr">
              <a:solidFill>
                <a:srgbClr val="5D739A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US" sz="1867" b="1" kern="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7599097" y="3764091"/>
              <a:ext cx="1260459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kern="0" dirty="0">
                  <a:solidFill>
                    <a:prstClr val="white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Resources</a:t>
              </a:r>
              <a:endParaRPr lang="en-US" sz="2400" b="1" kern="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1" name="AutoShape 49"/>
          <p:cNvCxnSpPr>
            <a:cxnSpLocks noChangeShapeType="1"/>
            <a:stCxn id="168" idx="3"/>
            <a:endCxn id="159" idx="2"/>
          </p:cNvCxnSpPr>
          <p:nvPr/>
        </p:nvCxnSpPr>
        <p:spPr bwMode="auto">
          <a:xfrm>
            <a:off x="8876583" y="2726767"/>
            <a:ext cx="985540" cy="937093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2" name="AutoShape 49"/>
          <p:cNvCxnSpPr>
            <a:cxnSpLocks noChangeShapeType="1"/>
            <a:stCxn id="166" idx="3"/>
            <a:endCxn id="158" idx="2"/>
          </p:cNvCxnSpPr>
          <p:nvPr/>
        </p:nvCxnSpPr>
        <p:spPr bwMode="auto">
          <a:xfrm flipV="1">
            <a:off x="8904243" y="2086520"/>
            <a:ext cx="957880" cy="2420915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6946246" y="171849"/>
            <a:ext cx="1321196" cy="3877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207100">
              <a:lnSpc>
                <a:spcPct val="90000"/>
              </a:lnSpc>
              <a:spcBef>
                <a:spcPct val="75000"/>
              </a:spcBef>
              <a:defRPr/>
            </a:pPr>
            <a:r>
              <a:rPr lang="en-US" altLang="en-US" sz="2133" b="1" kern="0" dirty="0">
                <a:solidFill>
                  <a:srgbClr val="0C2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Midpoint</a:t>
            </a:r>
            <a:endParaRPr lang="en-US" altLang="en-US" sz="2400" b="1" kern="0" dirty="0">
              <a:solidFill>
                <a:srgbClr val="0C21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0"/>
          <a:srcRect l="3657" t="1615"/>
          <a:stretch/>
        </p:blipFill>
        <p:spPr>
          <a:xfrm>
            <a:off x="1376262" y="2732995"/>
            <a:ext cx="601340" cy="544936"/>
          </a:xfrm>
          <a:prstGeom prst="ellipse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800" y="2750171"/>
            <a:ext cx="570789" cy="510583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6871" y="2732995"/>
            <a:ext cx="534539" cy="519543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32515" y="4437736"/>
            <a:ext cx="716035" cy="719457"/>
            <a:chOff x="249705" y="3311475"/>
            <a:chExt cx="537026" cy="539593"/>
          </a:xfrm>
        </p:grpSpPr>
        <p:sp>
          <p:nvSpPr>
            <p:cNvPr id="4" name="Ellipse 3"/>
            <p:cNvSpPr/>
            <p:nvPr/>
          </p:nvSpPr>
          <p:spPr bwMode="auto">
            <a:xfrm>
              <a:off x="320119" y="3398648"/>
              <a:ext cx="396199" cy="38938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defTabSz="320718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13"/>
            <a:srcRect l="-978" t="1234" r="1821" b="2419"/>
            <a:stretch/>
          </p:blipFill>
          <p:spPr>
            <a:xfrm>
              <a:off x="249705" y="3311475"/>
              <a:ext cx="537026" cy="539593"/>
            </a:xfrm>
            <a:prstGeom prst="ellipse">
              <a:avLst/>
            </a:prstGeom>
            <a:ln w="38100">
              <a:noFill/>
            </a:ln>
          </p:spPr>
        </p:pic>
      </p:grpSp>
      <p:sp>
        <p:nvSpPr>
          <p:cNvPr id="81" name="ZoneTexte 80"/>
          <p:cNvSpPr txBox="1"/>
          <p:nvPr/>
        </p:nvSpPr>
        <p:spPr>
          <a:xfrm>
            <a:off x="9779105" y="201214"/>
            <a:ext cx="2233631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207100">
              <a:defRPr/>
            </a:pPr>
            <a:r>
              <a:rPr lang="en-US" altLang="en-US" sz="2133" b="1" kern="0" dirty="0">
                <a:solidFill>
                  <a:srgbClr val="0C2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 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9731585" y="644133"/>
            <a:ext cx="2233631" cy="7487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207100">
              <a:defRPr/>
            </a:pPr>
            <a:r>
              <a:rPr lang="en-US" altLang="en-US" sz="2133" b="1" kern="0" dirty="0">
                <a:solidFill>
                  <a:srgbClr val="0C21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Areas-of-Protection</a:t>
            </a: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9058" y="5298539"/>
            <a:ext cx="840709" cy="807740"/>
          </a:xfrm>
          <a:prstGeom prst="rect">
            <a:avLst/>
          </a:prstGeom>
        </p:spPr>
      </p:pic>
      <p:cxnSp>
        <p:nvCxnSpPr>
          <p:cNvPr id="171" name="AutoShape 49"/>
          <p:cNvCxnSpPr>
            <a:cxnSpLocks noChangeShapeType="1"/>
            <a:stCxn id="167" idx="3"/>
            <a:endCxn id="160" idx="2"/>
          </p:cNvCxnSpPr>
          <p:nvPr/>
        </p:nvCxnSpPr>
        <p:spPr bwMode="auto">
          <a:xfrm flipV="1">
            <a:off x="8904244" y="5218132"/>
            <a:ext cx="986545" cy="123157"/>
          </a:xfrm>
          <a:prstGeom prst="straightConnector1">
            <a:avLst/>
          </a:prstGeom>
          <a:noFill/>
          <a:ln w="19050">
            <a:solidFill>
              <a:sysClr val="windowText" lastClr="000000">
                <a:lumMod val="65000"/>
                <a:lumOff val="35000"/>
              </a:sysClr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9168341" y="6501342"/>
            <a:ext cx="2743200" cy="366183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2210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atellite logo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AutoShape 4" descr="Image result for satellite logo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47319" t="1721" r="12665" b="33876"/>
          <a:stretch/>
        </p:blipFill>
        <p:spPr>
          <a:xfrm>
            <a:off x="781775" y="845446"/>
            <a:ext cx="1687679" cy="1382484"/>
          </a:xfrm>
          <a:prstGeom prst="rect">
            <a:avLst/>
          </a:prstGeom>
        </p:spPr>
      </p:pic>
      <p:grpSp>
        <p:nvGrpSpPr>
          <p:cNvPr id="41" name="Groupe 40"/>
          <p:cNvGrpSpPr>
            <a:grpSpLocks noChangeAspect="1"/>
          </p:cNvGrpSpPr>
          <p:nvPr/>
        </p:nvGrpSpPr>
        <p:grpSpPr>
          <a:xfrm>
            <a:off x="3748353" y="1005478"/>
            <a:ext cx="1114708" cy="1063409"/>
            <a:chOff x="7172633" y="2575820"/>
            <a:chExt cx="923564" cy="881062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8645" y="2710300"/>
              <a:ext cx="631541" cy="658763"/>
            </a:xfrm>
            <a:prstGeom prst="rect">
              <a:avLst/>
            </a:prstGeom>
          </p:spPr>
        </p:pic>
        <p:sp>
          <p:nvSpPr>
            <p:cNvPr id="43" name="Cube 42"/>
            <p:cNvSpPr/>
            <p:nvPr/>
          </p:nvSpPr>
          <p:spPr>
            <a:xfrm>
              <a:off x="7172633" y="2575820"/>
              <a:ext cx="923564" cy="88106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52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e 43"/>
          <p:cNvGrpSpPr>
            <a:grpSpLocks noChangeAspect="1"/>
          </p:cNvGrpSpPr>
          <p:nvPr/>
        </p:nvGrpSpPr>
        <p:grpSpPr>
          <a:xfrm>
            <a:off x="612168" y="4376131"/>
            <a:ext cx="1700697" cy="1135448"/>
            <a:chOff x="3329882" y="3835869"/>
            <a:chExt cx="1686727" cy="1088148"/>
          </a:xfrm>
        </p:grpSpPr>
        <p:cxnSp>
          <p:nvCxnSpPr>
            <p:cNvPr id="45" name="Connecteur droit avec flèche 44"/>
            <p:cNvCxnSpPr/>
            <p:nvPr/>
          </p:nvCxnSpPr>
          <p:spPr>
            <a:xfrm>
              <a:off x="4040912" y="4119728"/>
              <a:ext cx="233533" cy="29955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23516">
              <a:off x="4109503" y="4512471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5">
              <a:duotone>
                <a:srgbClr val="A5A5A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671824" y="4426310"/>
              <a:ext cx="274814" cy="263695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>
              <a:duotone>
                <a:srgbClr val="A5A5A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568295" y="4135215"/>
              <a:ext cx="268282" cy="25742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753675" y="3835869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9882" y="4215510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cxnSp>
          <p:nvCxnSpPr>
            <p:cNvPr id="51" name="Connecteur droit avec flèche 50"/>
            <p:cNvCxnSpPr>
              <a:stCxn id="50" idx="3"/>
            </p:cNvCxnSpPr>
            <p:nvPr/>
          </p:nvCxnSpPr>
          <p:spPr>
            <a:xfrm>
              <a:off x="3661663" y="4374689"/>
              <a:ext cx="587661" cy="11484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2" name="Cube 51"/>
            <p:cNvSpPr/>
            <p:nvPr/>
          </p:nvSpPr>
          <p:spPr>
            <a:xfrm>
              <a:off x="4053497" y="4024735"/>
              <a:ext cx="963112" cy="89928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60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3299137" y="4447577"/>
            <a:ext cx="1715425" cy="991937"/>
            <a:chOff x="6631798" y="3976669"/>
            <a:chExt cx="1701332" cy="899282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23516">
              <a:off x="7421235" y="4509148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3556" y="4422987"/>
              <a:ext cx="274814" cy="263695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8603" y="4067599"/>
              <a:ext cx="268282" cy="25742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5"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561795" y="4167855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1798" y="4189926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cxnSp>
          <p:nvCxnSpPr>
            <p:cNvPr id="59" name="Connecteur droit avec flèche 58"/>
            <p:cNvCxnSpPr>
              <a:stCxn id="58" idx="3"/>
            </p:cNvCxnSpPr>
            <p:nvPr/>
          </p:nvCxnSpPr>
          <p:spPr>
            <a:xfrm>
              <a:off x="6963579" y="4349105"/>
              <a:ext cx="587661" cy="11484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Cube 59"/>
            <p:cNvSpPr/>
            <p:nvPr/>
          </p:nvSpPr>
          <p:spPr>
            <a:xfrm>
              <a:off x="7370018" y="3976669"/>
              <a:ext cx="963112" cy="89928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60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9789" y="4291003"/>
              <a:ext cx="227749" cy="227749"/>
            </a:xfrm>
            <a:prstGeom prst="rect">
              <a:avLst/>
            </a:prstGeom>
          </p:spPr>
        </p:pic>
      </p:grpSp>
      <p:grpSp>
        <p:nvGrpSpPr>
          <p:cNvPr id="2075" name="Groupe 2074"/>
          <p:cNvGrpSpPr/>
          <p:nvPr/>
        </p:nvGrpSpPr>
        <p:grpSpPr>
          <a:xfrm>
            <a:off x="1106943" y="2989583"/>
            <a:ext cx="3693695" cy="679363"/>
            <a:chOff x="5437454" y="2293145"/>
            <a:chExt cx="2770271" cy="509522"/>
          </a:xfrm>
        </p:grpSpPr>
        <p:sp>
          <p:nvSpPr>
            <p:cNvPr id="65" name="Rectangle 64"/>
            <p:cNvSpPr/>
            <p:nvPr/>
          </p:nvSpPr>
          <p:spPr>
            <a:xfrm>
              <a:off x="5437454" y="2315816"/>
              <a:ext cx="2770271" cy="486851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3A447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defTabSz="3207100">
                <a:defRPr/>
              </a:pPr>
              <a:r>
                <a:rPr lang="en-US" sz="2667" b="1" kern="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Orbital space use</a:t>
              </a:r>
            </a:p>
          </p:txBody>
        </p:sp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2502" y="2293145"/>
              <a:ext cx="503252" cy="483517"/>
            </a:xfrm>
            <a:prstGeom prst="rect">
              <a:avLst/>
            </a:prstGeom>
          </p:spPr>
        </p:pic>
      </p:grpSp>
      <p:cxnSp>
        <p:nvCxnSpPr>
          <p:cNvPr id="79" name="Connecteur droit avec flèche 78"/>
          <p:cNvCxnSpPr/>
          <p:nvPr/>
        </p:nvCxnSpPr>
        <p:spPr>
          <a:xfrm>
            <a:off x="2668925" y="5145579"/>
            <a:ext cx="488967" cy="3259"/>
          </a:xfrm>
          <a:prstGeom prst="straightConnector1">
            <a:avLst/>
          </a:prstGeom>
          <a:ln>
            <a:solidFill>
              <a:srgbClr val="E18E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re 6"/>
          <p:cNvSpPr txBox="1">
            <a:spLocks/>
          </p:cNvSpPr>
          <p:nvPr/>
        </p:nvSpPr>
        <p:spPr bwMode="gray">
          <a:xfrm>
            <a:off x="348044" y="293560"/>
            <a:ext cx="11173561" cy="4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 dirty="0"/>
              <a:t>Analogy with water as a resource in LCA</a:t>
            </a:r>
          </a:p>
        </p:txBody>
      </p:sp>
      <p:cxnSp>
        <p:nvCxnSpPr>
          <p:cNvPr id="138" name="Connecteur droit 137"/>
          <p:cNvCxnSpPr/>
          <p:nvPr/>
        </p:nvCxnSpPr>
        <p:spPr>
          <a:xfrm flipH="1">
            <a:off x="6072264" y="1966441"/>
            <a:ext cx="3872" cy="282750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40" name="Rectangle à coins arrondis 139"/>
          <p:cNvSpPr/>
          <p:nvPr/>
        </p:nvSpPr>
        <p:spPr bwMode="auto">
          <a:xfrm>
            <a:off x="207434" y="888121"/>
            <a:ext cx="5600535" cy="2015560"/>
          </a:xfrm>
          <a:prstGeom prst="roundRect">
            <a:avLst/>
          </a:prstGeom>
          <a:noFill/>
          <a:ln w="19050">
            <a:solidFill>
              <a:srgbClr val="E18E2B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dirty="0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590565" y="2453762"/>
            <a:ext cx="53442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18E2B"/>
                </a:solidFill>
              </a:rPr>
              <a:t>Degradative use</a:t>
            </a:r>
          </a:p>
        </p:txBody>
      </p:sp>
      <p:sp>
        <p:nvSpPr>
          <p:cNvPr id="142" name="Rectangle à coins arrondis 141"/>
          <p:cNvSpPr/>
          <p:nvPr/>
        </p:nvSpPr>
        <p:spPr bwMode="auto">
          <a:xfrm>
            <a:off x="207434" y="3798487"/>
            <a:ext cx="5504524" cy="2109925"/>
          </a:xfrm>
          <a:prstGeom prst="roundRect">
            <a:avLst/>
          </a:prstGeom>
          <a:noFill/>
          <a:ln w="19050">
            <a:solidFill>
              <a:srgbClr val="E18E2B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dirty="0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388524" y="3815560"/>
            <a:ext cx="53442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18E2B"/>
                </a:solidFill>
              </a:rPr>
              <a:t>Consumptive use</a:t>
            </a:r>
          </a:p>
        </p:txBody>
      </p:sp>
      <p:cxnSp>
        <p:nvCxnSpPr>
          <p:cNvPr id="144" name="Connecteur droit avec flèche 143"/>
          <p:cNvCxnSpPr/>
          <p:nvPr/>
        </p:nvCxnSpPr>
        <p:spPr>
          <a:xfrm>
            <a:off x="2752322" y="1641119"/>
            <a:ext cx="552335" cy="0"/>
          </a:xfrm>
          <a:prstGeom prst="straightConnector1">
            <a:avLst/>
          </a:prstGeom>
          <a:ln>
            <a:solidFill>
              <a:srgbClr val="E18E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526095" y="2077374"/>
            <a:ext cx="2006831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Potential Emission </a:t>
            </a:r>
          </a:p>
          <a:p>
            <a:pPr algn="ctr"/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debris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043793" y="2051800"/>
            <a:ext cx="232974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Long-term persistence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148396" y="5478657"/>
            <a:ext cx="257394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Competition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738495" y="5505916"/>
            <a:ext cx="18692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Over-exploitation</a:t>
            </a:r>
          </a:p>
        </p:txBody>
      </p:sp>
      <p:grpSp>
        <p:nvGrpSpPr>
          <p:cNvPr id="155" name="Groupe 154"/>
          <p:cNvGrpSpPr/>
          <p:nvPr/>
        </p:nvGrpSpPr>
        <p:grpSpPr>
          <a:xfrm>
            <a:off x="7792887" y="2975090"/>
            <a:ext cx="2609604" cy="649135"/>
            <a:chOff x="985363" y="2466055"/>
            <a:chExt cx="1957203" cy="486851"/>
          </a:xfrm>
        </p:grpSpPr>
        <p:sp>
          <p:nvSpPr>
            <p:cNvPr id="181" name="Rectangle 180"/>
            <p:cNvSpPr/>
            <p:nvPr/>
          </p:nvSpPr>
          <p:spPr>
            <a:xfrm>
              <a:off x="985363" y="2466055"/>
              <a:ext cx="1957203" cy="486851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067C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3207100">
                <a:defRPr/>
              </a:pPr>
              <a:r>
                <a:rPr lang="en-US" sz="2667" b="1" kern="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Water use</a:t>
              </a:r>
            </a:p>
          </p:txBody>
        </p:sp>
        <p:pic>
          <p:nvPicPr>
            <p:cNvPr id="182" name="Image 181"/>
            <p:cNvPicPr>
              <a:picLocks noChangeAspect="1"/>
            </p:cNvPicPr>
            <p:nvPr/>
          </p:nvPicPr>
          <p:blipFill rotWithShape="1">
            <a:blip r:embed="rId8"/>
            <a:srcRect l="14632" t="85374" r="18197" b="607"/>
            <a:stretch/>
          </p:blipFill>
          <p:spPr>
            <a:xfrm>
              <a:off x="2413788" y="2529584"/>
              <a:ext cx="404132" cy="379919"/>
            </a:xfrm>
            <a:prstGeom prst="ellipse">
              <a:avLst/>
            </a:prstGeom>
          </p:spPr>
        </p:pic>
      </p:grpSp>
      <p:pic>
        <p:nvPicPr>
          <p:cNvPr id="156" name="Picture 6" descr="https://static.thenounproject.com/png/415311-200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6" y="854854"/>
            <a:ext cx="1159911" cy="11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Image 156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0262" y="1024218"/>
            <a:ext cx="843381" cy="8504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58" name="Groupe 157"/>
          <p:cNvGrpSpPr/>
          <p:nvPr/>
        </p:nvGrpSpPr>
        <p:grpSpPr>
          <a:xfrm>
            <a:off x="9649584" y="4126560"/>
            <a:ext cx="1445689" cy="1462101"/>
            <a:chOff x="7169662" y="3079878"/>
            <a:chExt cx="1084267" cy="1096576"/>
          </a:xfrm>
        </p:grpSpPr>
        <p:pic>
          <p:nvPicPr>
            <p:cNvPr id="179" name="Image 178"/>
            <p:cNvPicPr>
              <a:picLocks noChangeAspect="1"/>
            </p:cNvPicPr>
            <p:nvPr/>
          </p:nvPicPr>
          <p:blipFill rotWithShape="1">
            <a:blip r:embed="rId11"/>
            <a:srcRect t="1998" r="4649" b="1554"/>
            <a:stretch/>
          </p:blipFill>
          <p:spPr>
            <a:xfrm>
              <a:off x="7169662" y="3079878"/>
              <a:ext cx="1084267" cy="1096576"/>
            </a:xfrm>
            <a:prstGeom prst="ellipse">
              <a:avLst/>
            </a:prstGeom>
          </p:spPr>
        </p:pic>
        <p:pic>
          <p:nvPicPr>
            <p:cNvPr id="180" name="Image 1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92628">
              <a:off x="7609670" y="3572555"/>
              <a:ext cx="224587" cy="245691"/>
            </a:xfrm>
            <a:prstGeom prst="rect">
              <a:avLst/>
            </a:prstGeom>
          </p:spPr>
        </p:pic>
      </p:grpSp>
      <p:grpSp>
        <p:nvGrpSpPr>
          <p:cNvPr id="159" name="Groupe 158"/>
          <p:cNvGrpSpPr/>
          <p:nvPr/>
        </p:nvGrpSpPr>
        <p:grpSpPr>
          <a:xfrm>
            <a:off x="6838257" y="4357848"/>
            <a:ext cx="1683535" cy="1077817"/>
            <a:chOff x="5355383" y="2846223"/>
            <a:chExt cx="1396443" cy="912825"/>
          </a:xfrm>
        </p:grpSpPr>
        <p:sp>
          <p:nvSpPr>
            <p:cNvPr id="170" name="Cube 169"/>
            <p:cNvSpPr/>
            <p:nvPr/>
          </p:nvSpPr>
          <p:spPr>
            <a:xfrm>
              <a:off x="5358527" y="3501465"/>
              <a:ext cx="1388202" cy="24188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52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1" name="Image 17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59498" y="2846223"/>
              <a:ext cx="1310015" cy="912825"/>
            </a:xfrm>
            <a:prstGeom prst="rect">
              <a:avLst/>
            </a:prstGeom>
          </p:spPr>
        </p:pic>
        <p:cxnSp>
          <p:nvCxnSpPr>
            <p:cNvPr id="172" name="Connecteur droit 171"/>
            <p:cNvCxnSpPr/>
            <p:nvPr/>
          </p:nvCxnSpPr>
          <p:spPr>
            <a:xfrm flipV="1">
              <a:off x="5358527" y="2953536"/>
              <a:ext cx="0" cy="796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 flipH="1" flipV="1">
              <a:off x="6741634" y="2878360"/>
              <a:ext cx="10192" cy="7892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 flipH="1" flipV="1">
              <a:off x="6659546" y="2960465"/>
              <a:ext cx="10192" cy="7892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 flipV="1">
              <a:off x="6658352" y="2875142"/>
              <a:ext cx="83282" cy="926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 flipV="1">
              <a:off x="5355383" y="2875142"/>
              <a:ext cx="90228" cy="85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/>
            <p:cNvCxnSpPr/>
            <p:nvPr/>
          </p:nvCxnSpPr>
          <p:spPr>
            <a:xfrm flipV="1">
              <a:off x="6666592" y="3654315"/>
              <a:ext cx="83282" cy="926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/>
            <p:cNvCxnSpPr/>
            <p:nvPr/>
          </p:nvCxnSpPr>
          <p:spPr>
            <a:xfrm flipV="1">
              <a:off x="5442882" y="2875142"/>
              <a:ext cx="1299946" cy="32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Rectangle 159"/>
          <p:cNvSpPr/>
          <p:nvPr/>
        </p:nvSpPr>
        <p:spPr>
          <a:xfrm>
            <a:off x="6601109" y="1980655"/>
            <a:ext cx="221772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Emission of pollutant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9227155" y="1980655"/>
            <a:ext cx="232974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Long-term persistence</a:t>
            </a:r>
          </a:p>
        </p:txBody>
      </p:sp>
      <p:cxnSp>
        <p:nvCxnSpPr>
          <p:cNvPr id="162" name="Connecteur droit avec flèche 161"/>
          <p:cNvCxnSpPr/>
          <p:nvPr/>
        </p:nvCxnSpPr>
        <p:spPr>
          <a:xfrm>
            <a:off x="8821523" y="1462716"/>
            <a:ext cx="5523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>
            <a:off x="8977061" y="493837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à coins arrondis 163"/>
          <p:cNvSpPr/>
          <p:nvPr/>
        </p:nvSpPr>
        <p:spPr bwMode="auto">
          <a:xfrm>
            <a:off x="6351016" y="845445"/>
            <a:ext cx="5494805" cy="2018080"/>
          </a:xfrm>
          <a:prstGeom prst="roundRect">
            <a:avLst/>
          </a:prstGeom>
          <a:noFill/>
          <a:ln w="19050">
            <a:solidFill>
              <a:srgbClr val="0067C8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dirty="0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6658504" y="2404758"/>
            <a:ext cx="534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Degradative use</a:t>
            </a:r>
          </a:p>
        </p:txBody>
      </p:sp>
      <p:sp>
        <p:nvSpPr>
          <p:cNvPr id="166" name="Rectangle à coins arrondis 165"/>
          <p:cNvSpPr/>
          <p:nvPr/>
        </p:nvSpPr>
        <p:spPr bwMode="auto">
          <a:xfrm>
            <a:off x="6359442" y="3758591"/>
            <a:ext cx="5494657" cy="2149821"/>
          </a:xfrm>
          <a:prstGeom prst="roundRect">
            <a:avLst/>
          </a:prstGeom>
          <a:noFill/>
          <a:ln w="19050">
            <a:solidFill>
              <a:srgbClr val="0067C8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dirty="0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7" name="ZoneTexte 166"/>
          <p:cNvSpPr txBox="1"/>
          <p:nvPr/>
        </p:nvSpPr>
        <p:spPr>
          <a:xfrm>
            <a:off x="6439429" y="3762954"/>
            <a:ext cx="533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Consumptive use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6657137" y="5394252"/>
            <a:ext cx="18692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Over-exploitation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9109418" y="5370408"/>
            <a:ext cx="238629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Water use competition</a:t>
            </a:r>
          </a:p>
        </p:txBody>
      </p:sp>
    </p:spTree>
    <p:extLst>
      <p:ext uri="{BB962C8B-B14F-4D97-AF65-F5344CB8AC3E}">
        <p14:creationId xmlns:p14="http://schemas.microsoft.com/office/powerpoint/2010/main" val="248955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atellite logo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AutoShape 4" descr="Image result for satellite logo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"/>
          <a:srcRect l="47319" t="1721" r="12665" b="33876"/>
          <a:stretch/>
        </p:blipFill>
        <p:spPr>
          <a:xfrm>
            <a:off x="781775" y="845446"/>
            <a:ext cx="1687679" cy="1382484"/>
          </a:xfrm>
          <a:prstGeom prst="rect">
            <a:avLst/>
          </a:prstGeom>
        </p:spPr>
      </p:pic>
      <p:grpSp>
        <p:nvGrpSpPr>
          <p:cNvPr id="41" name="Groupe 40"/>
          <p:cNvGrpSpPr>
            <a:grpSpLocks noChangeAspect="1"/>
          </p:cNvGrpSpPr>
          <p:nvPr/>
        </p:nvGrpSpPr>
        <p:grpSpPr>
          <a:xfrm>
            <a:off x="3748353" y="1005478"/>
            <a:ext cx="1114708" cy="1063409"/>
            <a:chOff x="7172633" y="2575820"/>
            <a:chExt cx="923564" cy="881062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8645" y="2710300"/>
              <a:ext cx="631541" cy="658763"/>
            </a:xfrm>
            <a:prstGeom prst="rect">
              <a:avLst/>
            </a:prstGeom>
          </p:spPr>
        </p:pic>
        <p:sp>
          <p:nvSpPr>
            <p:cNvPr id="43" name="Cube 42"/>
            <p:cNvSpPr/>
            <p:nvPr/>
          </p:nvSpPr>
          <p:spPr>
            <a:xfrm>
              <a:off x="7172633" y="2575820"/>
              <a:ext cx="923564" cy="88106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52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e 43"/>
          <p:cNvGrpSpPr>
            <a:grpSpLocks noChangeAspect="1"/>
          </p:cNvGrpSpPr>
          <p:nvPr/>
        </p:nvGrpSpPr>
        <p:grpSpPr>
          <a:xfrm>
            <a:off x="612168" y="4376131"/>
            <a:ext cx="1700697" cy="1135448"/>
            <a:chOff x="3329882" y="3835869"/>
            <a:chExt cx="1686727" cy="1088148"/>
          </a:xfrm>
        </p:grpSpPr>
        <p:cxnSp>
          <p:nvCxnSpPr>
            <p:cNvPr id="45" name="Connecteur droit avec flèche 44"/>
            <p:cNvCxnSpPr/>
            <p:nvPr/>
          </p:nvCxnSpPr>
          <p:spPr>
            <a:xfrm>
              <a:off x="4040912" y="4119728"/>
              <a:ext cx="233533" cy="29955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23516">
              <a:off x="4109503" y="4512471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5">
              <a:duotone>
                <a:srgbClr val="A5A5A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671824" y="4426310"/>
              <a:ext cx="274814" cy="263695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5">
              <a:duotone>
                <a:srgbClr val="A5A5A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568295" y="4135215"/>
              <a:ext cx="268282" cy="25742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5"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753675" y="3835869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9882" y="4215510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cxnSp>
          <p:nvCxnSpPr>
            <p:cNvPr id="51" name="Connecteur droit avec flèche 50"/>
            <p:cNvCxnSpPr>
              <a:stCxn id="50" idx="3"/>
            </p:cNvCxnSpPr>
            <p:nvPr/>
          </p:nvCxnSpPr>
          <p:spPr>
            <a:xfrm>
              <a:off x="3661663" y="4374689"/>
              <a:ext cx="587661" cy="11484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2" name="Cube 51"/>
            <p:cNvSpPr/>
            <p:nvPr/>
          </p:nvSpPr>
          <p:spPr>
            <a:xfrm>
              <a:off x="4053497" y="4024735"/>
              <a:ext cx="963112" cy="89928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60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oupe 52"/>
          <p:cNvGrpSpPr>
            <a:grpSpLocks noChangeAspect="1"/>
          </p:cNvGrpSpPr>
          <p:nvPr/>
        </p:nvGrpSpPr>
        <p:grpSpPr>
          <a:xfrm>
            <a:off x="3299137" y="4447577"/>
            <a:ext cx="1715425" cy="991937"/>
            <a:chOff x="6631798" y="3976669"/>
            <a:chExt cx="1701332" cy="899282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123516">
              <a:off x="7421235" y="4509148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3556" y="4422987"/>
              <a:ext cx="274814" cy="263695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8603" y="4067599"/>
              <a:ext cx="268282" cy="25742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5"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561795" y="4167855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1798" y="4189926"/>
              <a:ext cx="331781" cy="318357"/>
            </a:xfrm>
            <a:prstGeom prst="rect">
              <a:avLst/>
            </a:prstGeom>
            <a:effectLst>
              <a:glow rad="228600">
                <a:srgbClr val="A5A5A5">
                  <a:satMod val="175000"/>
                  <a:alpha val="40000"/>
                </a:srgbClr>
              </a:glow>
            </a:effectLst>
          </p:spPr>
        </p:pic>
        <p:cxnSp>
          <p:nvCxnSpPr>
            <p:cNvPr id="59" name="Connecteur droit avec flèche 58"/>
            <p:cNvCxnSpPr>
              <a:stCxn id="58" idx="3"/>
            </p:cNvCxnSpPr>
            <p:nvPr/>
          </p:nvCxnSpPr>
          <p:spPr>
            <a:xfrm>
              <a:off x="6963579" y="4349105"/>
              <a:ext cx="587661" cy="11484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Cube 59"/>
            <p:cNvSpPr/>
            <p:nvPr/>
          </p:nvSpPr>
          <p:spPr>
            <a:xfrm>
              <a:off x="7370018" y="3976669"/>
              <a:ext cx="963112" cy="899282"/>
            </a:xfrm>
            <a:prstGeom prst="cube">
              <a:avLst>
                <a:gd name="adj" fmla="val 33064"/>
              </a:avLst>
            </a:prstGeom>
            <a:gradFill flip="none" rotWithShape="1">
              <a:gsLst>
                <a:gs pos="0">
                  <a:srgbClr val="5B9BD5">
                    <a:tint val="66000"/>
                    <a:satMod val="160000"/>
                    <a:alpha val="60000"/>
                  </a:srgbClr>
                </a:gs>
                <a:gs pos="50000">
                  <a:srgbClr val="5B9BD5">
                    <a:tint val="44500"/>
                    <a:satMod val="160000"/>
                    <a:alpha val="56000"/>
                  </a:srgbClr>
                </a:gs>
                <a:gs pos="100000">
                  <a:srgbClr val="5B9BD5">
                    <a:tint val="23500"/>
                    <a:satMod val="160000"/>
                    <a:alpha val="8000"/>
                  </a:srgbClr>
                </a:gs>
              </a:gsLst>
              <a:lin ang="13500000" scaled="1"/>
              <a:tileRect/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9789" y="4291003"/>
              <a:ext cx="227749" cy="227749"/>
            </a:xfrm>
            <a:prstGeom prst="rect">
              <a:avLst/>
            </a:prstGeom>
          </p:spPr>
        </p:pic>
      </p:grpSp>
      <p:grpSp>
        <p:nvGrpSpPr>
          <p:cNvPr id="2075" name="Groupe 2074"/>
          <p:cNvGrpSpPr/>
          <p:nvPr/>
        </p:nvGrpSpPr>
        <p:grpSpPr>
          <a:xfrm>
            <a:off x="1106943" y="2989583"/>
            <a:ext cx="3693695" cy="679363"/>
            <a:chOff x="5437454" y="2293145"/>
            <a:chExt cx="2770271" cy="509522"/>
          </a:xfrm>
        </p:grpSpPr>
        <p:sp>
          <p:nvSpPr>
            <p:cNvPr id="65" name="Rectangle 64"/>
            <p:cNvSpPr/>
            <p:nvPr/>
          </p:nvSpPr>
          <p:spPr>
            <a:xfrm>
              <a:off x="5437454" y="2315816"/>
              <a:ext cx="2770271" cy="486851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3A447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defTabSz="3207100">
                <a:defRPr/>
              </a:pPr>
              <a:r>
                <a:rPr lang="en-US" sz="2667" b="1" ker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itchFamily="34" charset="-128"/>
                  <a:cs typeface="Arial" panose="020B0604020202020204" pitchFamily="34" charset="0"/>
                </a:rPr>
                <a:t>Orbital space use</a:t>
              </a:r>
            </a:p>
          </p:txBody>
        </p:sp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2502" y="2293145"/>
              <a:ext cx="503252" cy="483517"/>
            </a:xfrm>
            <a:prstGeom prst="rect">
              <a:avLst/>
            </a:prstGeom>
          </p:spPr>
        </p:pic>
      </p:grpSp>
      <p:cxnSp>
        <p:nvCxnSpPr>
          <p:cNvPr id="79" name="Connecteur droit avec flèche 78"/>
          <p:cNvCxnSpPr/>
          <p:nvPr/>
        </p:nvCxnSpPr>
        <p:spPr>
          <a:xfrm>
            <a:off x="2668925" y="5145579"/>
            <a:ext cx="488967" cy="3259"/>
          </a:xfrm>
          <a:prstGeom prst="straightConnector1">
            <a:avLst/>
          </a:prstGeom>
          <a:ln>
            <a:solidFill>
              <a:srgbClr val="E18E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itre 6"/>
          <p:cNvSpPr txBox="1">
            <a:spLocks/>
          </p:cNvSpPr>
          <p:nvPr/>
        </p:nvSpPr>
        <p:spPr bwMode="gray">
          <a:xfrm>
            <a:off x="463710" y="380972"/>
            <a:ext cx="11173561" cy="4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67"/>
              <a:t>ORBITAL SPACE USE </a:t>
            </a:r>
            <a:r>
              <a:rPr lang="en-US" sz="2667" err="1"/>
              <a:t>Characterisation</a:t>
            </a:r>
            <a:r>
              <a:rPr lang="en-US" sz="2667"/>
              <a:t> </a:t>
            </a:r>
            <a:r>
              <a:rPr lang="fr-FR" altLang="en-US" sz="1867" b="0" i="1" cap="none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Maury et al. 2019</a:t>
            </a:r>
            <a:endParaRPr lang="en-US" sz="2667"/>
          </a:p>
        </p:txBody>
      </p:sp>
      <p:sp>
        <p:nvSpPr>
          <p:cNvPr id="140" name="Rectangle à coins arrondis 139"/>
          <p:cNvSpPr/>
          <p:nvPr/>
        </p:nvSpPr>
        <p:spPr bwMode="auto">
          <a:xfrm>
            <a:off x="207434" y="888121"/>
            <a:ext cx="5600535" cy="2015560"/>
          </a:xfrm>
          <a:prstGeom prst="roundRect">
            <a:avLst/>
          </a:prstGeom>
          <a:noFill/>
          <a:ln w="19050">
            <a:solidFill>
              <a:srgbClr val="E18E2B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590565" y="2453762"/>
            <a:ext cx="53442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E18E2B"/>
                </a:solidFill>
              </a:rPr>
              <a:t>Degradative use</a:t>
            </a:r>
          </a:p>
        </p:txBody>
      </p:sp>
      <p:sp>
        <p:nvSpPr>
          <p:cNvPr id="142" name="Rectangle à coins arrondis 141"/>
          <p:cNvSpPr/>
          <p:nvPr/>
        </p:nvSpPr>
        <p:spPr bwMode="auto">
          <a:xfrm>
            <a:off x="207434" y="3798487"/>
            <a:ext cx="5600535" cy="2109925"/>
          </a:xfrm>
          <a:prstGeom prst="roundRect">
            <a:avLst/>
          </a:prstGeom>
          <a:noFill/>
          <a:ln w="19050">
            <a:solidFill>
              <a:srgbClr val="E18E2B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388524" y="3815560"/>
            <a:ext cx="53442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E18E2B"/>
                </a:solidFill>
              </a:rPr>
              <a:t>Consumptive use</a:t>
            </a:r>
          </a:p>
        </p:txBody>
      </p:sp>
      <p:cxnSp>
        <p:nvCxnSpPr>
          <p:cNvPr id="144" name="Connecteur droit avec flèche 143"/>
          <p:cNvCxnSpPr/>
          <p:nvPr/>
        </p:nvCxnSpPr>
        <p:spPr>
          <a:xfrm>
            <a:off x="2752322" y="1641119"/>
            <a:ext cx="552335" cy="0"/>
          </a:xfrm>
          <a:prstGeom prst="straightConnector1">
            <a:avLst/>
          </a:prstGeom>
          <a:ln>
            <a:solidFill>
              <a:srgbClr val="E18E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526095" y="2077374"/>
            <a:ext cx="2006831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67" i="1">
                <a:solidFill>
                  <a:schemeClr val="tx1">
                    <a:lumMod val="65000"/>
                    <a:lumOff val="35000"/>
                  </a:schemeClr>
                </a:solidFill>
              </a:rPr>
              <a:t>Potential Emission </a:t>
            </a:r>
          </a:p>
          <a:p>
            <a:pPr algn="ctr"/>
            <a:r>
              <a:rPr lang="en-US" sz="1867" i="1">
                <a:solidFill>
                  <a:schemeClr val="tx1">
                    <a:lumMod val="65000"/>
                    <a:lumOff val="35000"/>
                  </a:schemeClr>
                </a:solidFill>
              </a:rPr>
              <a:t>of debris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043793" y="2051800"/>
            <a:ext cx="232974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>
                <a:solidFill>
                  <a:schemeClr val="tx1">
                    <a:lumMod val="65000"/>
                    <a:lumOff val="35000"/>
                  </a:schemeClr>
                </a:solidFill>
              </a:rPr>
              <a:t>Long-term persistence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148396" y="5478657"/>
            <a:ext cx="257394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i="1">
                <a:solidFill>
                  <a:schemeClr val="tx1">
                    <a:lumMod val="65000"/>
                    <a:lumOff val="35000"/>
                  </a:schemeClr>
                </a:solidFill>
              </a:rPr>
              <a:t>Competition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738495" y="5505916"/>
            <a:ext cx="18692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i="1">
                <a:solidFill>
                  <a:schemeClr val="tx1">
                    <a:lumMod val="65000"/>
                    <a:lumOff val="35000"/>
                  </a:schemeClr>
                </a:solidFill>
              </a:rPr>
              <a:t>Over-exploitation</a:t>
            </a:r>
          </a:p>
        </p:txBody>
      </p:sp>
      <p:sp>
        <p:nvSpPr>
          <p:cNvPr id="187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9168341" y="6501342"/>
            <a:ext cx="2743200" cy="366183"/>
          </a:xfrm>
        </p:spPr>
        <p:txBody>
          <a:bodyPr/>
          <a:lstStyle/>
          <a:p>
            <a:r>
              <a:rPr lang="en-US"/>
              <a:t>15</a:t>
            </a:r>
          </a:p>
        </p:txBody>
      </p:sp>
      <p:sp>
        <p:nvSpPr>
          <p:cNvPr id="18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623237" y="6597352"/>
            <a:ext cx="576064" cy="260648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/50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C0980E-EF1F-FBCC-1698-236D6F065C23}"/>
              </a:ext>
            </a:extLst>
          </p:cNvPr>
          <p:cNvCxnSpPr>
            <a:cxnSpLocks/>
            <a:stCxn id="140" idx="3"/>
          </p:cNvCxnSpPr>
          <p:nvPr/>
        </p:nvCxnSpPr>
        <p:spPr>
          <a:xfrm>
            <a:off x="5807969" y="1895901"/>
            <a:ext cx="1475147" cy="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B46C6-F0D6-22FF-07EB-5BC1863498B8}"/>
              </a:ext>
            </a:extLst>
          </p:cNvPr>
          <p:cNvCxnSpPr>
            <a:cxnSpLocks/>
          </p:cNvCxnSpPr>
          <p:nvPr/>
        </p:nvCxnSpPr>
        <p:spPr>
          <a:xfrm>
            <a:off x="5807969" y="4958001"/>
            <a:ext cx="1475147" cy="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B4D5EED-87A8-473B-6CAF-FAF885E11AA9}"/>
              </a:ext>
            </a:extLst>
          </p:cNvPr>
          <p:cNvSpPr txBox="1"/>
          <p:nvPr/>
        </p:nvSpPr>
        <p:spPr>
          <a:xfrm>
            <a:off x="7335553" y="1009226"/>
            <a:ext cx="4575715" cy="2400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</a:rPr>
              <a:t>captured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compliance with LCA framework – ISO 14040/44)</a:t>
            </a:r>
          </a:p>
          <a:p>
            <a:pPr algn="ctr"/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Suitable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the </a:t>
            </a:r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context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of the PEFCR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150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50477-F5FC-AC5F-E81D-45FCABBA8F2F}"/>
              </a:ext>
            </a:extLst>
          </p:cNvPr>
          <p:cNvSpPr txBox="1"/>
          <p:nvPr/>
        </p:nvSpPr>
        <p:spPr>
          <a:xfrm>
            <a:off x="7335554" y="4409454"/>
            <a:ext cx="4575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Drivers: </a:t>
            </a:r>
            <a:r>
              <a:rPr lang="it-IT" err="1"/>
              <a:t>Concentration</a:t>
            </a:r>
            <a:r>
              <a:rPr lang="it-IT"/>
              <a:t> in the </a:t>
            </a:r>
            <a:r>
              <a:rPr lang="it-IT" err="1"/>
              <a:t>orbital</a:t>
            </a:r>
            <a:r>
              <a:rPr lang="it-IT"/>
              <a:t> slots, </a:t>
            </a:r>
            <a:r>
              <a:rPr lang="it-IT" err="1"/>
              <a:t>diversity</a:t>
            </a:r>
            <a:r>
              <a:rPr lang="it-IT"/>
              <a:t> of </a:t>
            </a:r>
            <a:r>
              <a:rPr lang="it-IT" err="1"/>
              <a:t>operators</a:t>
            </a:r>
            <a:r>
              <a:rPr lang="it-IT"/>
              <a:t>, </a:t>
            </a:r>
            <a:r>
              <a:rPr lang="it-IT" err="1"/>
              <a:t>Atmospheric</a:t>
            </a:r>
            <a:r>
              <a:rPr lang="it-IT"/>
              <a:t> drag </a:t>
            </a:r>
            <a:r>
              <a:rPr lang="it-IT" err="1"/>
              <a:t>removal</a:t>
            </a:r>
            <a:r>
              <a:rPr lang="it-IT"/>
              <a:t> / </a:t>
            </a:r>
            <a:r>
              <a:rPr lang="it-IT" err="1"/>
              <a:t>alitude</a:t>
            </a:r>
            <a:r>
              <a:rPr lang="it-IT"/>
              <a:t> of the slot</a:t>
            </a:r>
            <a:br>
              <a:rPr lang="it-IT"/>
            </a:br>
            <a:r>
              <a:rPr lang="it-IT" err="1"/>
              <a:t>balanced</a:t>
            </a:r>
            <a:r>
              <a:rPr lang="it-IT"/>
              <a:t> with </a:t>
            </a:r>
            <a:r>
              <a:rPr lang="it-IT" err="1"/>
              <a:t>Economic</a:t>
            </a:r>
            <a:r>
              <a:rPr lang="it-IT"/>
              <a:t> </a:t>
            </a:r>
            <a:r>
              <a:rPr lang="it-IT" err="1"/>
              <a:t>values</a:t>
            </a:r>
            <a:r>
              <a:rPr lang="it-IT"/>
              <a:t> of the </a:t>
            </a:r>
            <a:r>
              <a:rPr lang="it-IT" err="1"/>
              <a:t>orbital</a:t>
            </a:r>
            <a:r>
              <a:rPr lang="it-IT"/>
              <a:t> slots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0627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6">
            <a:extLst>
              <a:ext uri="{FF2B5EF4-FFF2-40B4-BE49-F238E27FC236}">
                <a16:creationId xmlns:a16="http://schemas.microsoft.com/office/drawing/2014/main" id="{B978ECA0-DB85-6975-0993-724C5EEDDB1F}"/>
              </a:ext>
            </a:extLst>
          </p:cNvPr>
          <p:cNvSpPr txBox="1">
            <a:spLocks/>
          </p:cNvSpPr>
          <p:nvPr/>
        </p:nvSpPr>
        <p:spPr bwMode="gray">
          <a:xfrm>
            <a:off x="463710" y="380972"/>
            <a:ext cx="11173561" cy="4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67" dirty="0" err="1"/>
              <a:t>Already</a:t>
            </a:r>
            <a:r>
              <a:rPr lang="it-IT" sz="2667" dirty="0"/>
              <a:t> </a:t>
            </a:r>
            <a:r>
              <a:rPr lang="it-IT" sz="2667" dirty="0" err="1"/>
              <a:t>existing</a:t>
            </a:r>
            <a:r>
              <a:rPr lang="it-IT" sz="2667" dirty="0"/>
              <a:t> </a:t>
            </a:r>
            <a:r>
              <a:rPr lang="it-IT" sz="2667" dirty="0" err="1"/>
              <a:t>literaturE</a:t>
            </a:r>
            <a:endParaRPr lang="en-US" sz="2667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2B9BB3-D591-5635-2541-21D4C519D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22" y="285236"/>
            <a:ext cx="2868418" cy="1103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F8C6CB-8DB6-9897-75A3-823922A2C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85" y="1535285"/>
            <a:ext cx="4939342" cy="339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BD38DB-D510-908B-48D9-CCA81C28B948}"/>
              </a:ext>
            </a:extLst>
          </p:cNvPr>
          <p:cNvSpPr/>
          <p:nvPr/>
        </p:nvSpPr>
        <p:spPr>
          <a:xfrm>
            <a:off x="6908822" y="1388708"/>
            <a:ext cx="5052805" cy="507465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Validated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by LCA 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  <a:endParaRPr lang="it-IT" sz="2000" b="1" dirty="0">
              <a:solidFill>
                <a:srgbClr val="4F52A6"/>
              </a:solidFill>
              <a:highlight>
                <a:srgbClr val="DCDCE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rgbClr val="4F52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«Easy to handle» by non-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  <a:endParaRPr lang="it-IT" sz="2000" b="1" dirty="0">
              <a:solidFill>
                <a:srgbClr val="4F52A6"/>
              </a:solidFill>
              <a:highlight>
                <a:srgbClr val="DCDCE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rgbClr val="4F52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rgbClr val="4F52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limited set of 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b="1" dirty="0" err="1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r>
              <a:rPr lang="it-IT" sz="2000" b="1" dirty="0">
                <a:solidFill>
                  <a:srgbClr val="4F52A6"/>
                </a:solidFill>
                <a:highlight>
                  <a:srgbClr val="DCDCE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stage):</a:t>
            </a:r>
          </a:p>
          <a:p>
            <a:b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</a:t>
            </a:r>
          </a:p>
          <a:p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Mass of S/C</a:t>
            </a:r>
          </a:p>
          <a:p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it-IT" sz="2000" b="1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LEO mission </a:t>
            </a:r>
            <a:r>
              <a:rPr lang="it-IT" sz="2000" b="1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</a:t>
            </a:r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slots 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altitude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inclinaison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000" b="1" dirty="0">
              <a:solidFill>
                <a:srgbClr val="4F52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Mission 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r>
              <a:rPr lang="it-IT" sz="2000" dirty="0">
                <a:solidFill>
                  <a:srgbClr val="4F52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7DC07C"/>
                </a:solidFill>
              </a:rPr>
              <a:t> </a:t>
            </a:r>
          </a:p>
          <a:p>
            <a:pPr algn="ctr"/>
            <a:r>
              <a:rPr lang="it-IT" b="1" dirty="0">
                <a:solidFill>
                  <a:srgbClr val="7DC07C"/>
                </a:solidFill>
              </a:rPr>
              <a:t> </a:t>
            </a:r>
            <a:endParaRPr lang="en-150" b="1" dirty="0">
              <a:solidFill>
                <a:srgbClr val="7DC07C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C4DA98-0126-BA93-BC47-B53DE3CE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49" y="2705949"/>
            <a:ext cx="5051110" cy="2830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D2687F-E2E6-AFCA-46C3-B50CC7FB5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84" y="3526968"/>
            <a:ext cx="5062902" cy="2575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9713-6176-324C-8809-06522385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6">
            <a:extLst>
              <a:ext uri="{FF2B5EF4-FFF2-40B4-BE49-F238E27FC236}">
                <a16:creationId xmlns:a16="http://schemas.microsoft.com/office/drawing/2014/main" id="{87408A34-0B76-837F-7218-816797BF858C}"/>
              </a:ext>
            </a:extLst>
          </p:cNvPr>
          <p:cNvSpPr txBox="1">
            <a:spLocks/>
          </p:cNvSpPr>
          <p:nvPr/>
        </p:nvSpPr>
        <p:spPr bwMode="gray">
          <a:xfrm>
            <a:off x="463710" y="380972"/>
            <a:ext cx="11173561" cy="4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67" dirty="0" err="1"/>
              <a:t>Already</a:t>
            </a:r>
            <a:r>
              <a:rPr lang="it-IT" sz="2667" dirty="0"/>
              <a:t> </a:t>
            </a:r>
            <a:r>
              <a:rPr lang="it-IT" sz="2667" dirty="0" err="1"/>
              <a:t>existing</a:t>
            </a:r>
            <a:r>
              <a:rPr lang="it-IT" sz="2667" dirty="0"/>
              <a:t> literature But </a:t>
            </a:r>
            <a:r>
              <a:rPr lang="it-IT" sz="2667" dirty="0" err="1"/>
              <a:t>Facing</a:t>
            </a:r>
            <a:r>
              <a:rPr lang="it-IT" sz="2667" dirty="0"/>
              <a:t> </a:t>
            </a:r>
            <a:r>
              <a:rPr lang="it-IT" sz="2667" dirty="0" err="1"/>
              <a:t>important</a:t>
            </a:r>
            <a:r>
              <a:rPr lang="it-IT" sz="2667" dirty="0"/>
              <a:t> </a:t>
            </a:r>
            <a:r>
              <a:rPr lang="it-IT" sz="2667" dirty="0" err="1"/>
              <a:t>limitations</a:t>
            </a:r>
            <a:r>
              <a:rPr lang="it-IT" sz="2667" dirty="0"/>
              <a:t> </a:t>
            </a:r>
            <a:endParaRPr lang="en-US" sz="2667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A52661-72F4-B44A-682A-A927BECAD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85" y="1535285"/>
            <a:ext cx="4939342" cy="3396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C34399-BF02-92AD-F81B-E23D566E7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49" y="2822907"/>
            <a:ext cx="5051110" cy="2830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25CC76-1D49-CA6F-44E1-25BC8CD8B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932" y="3798829"/>
            <a:ext cx="5062902" cy="2575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6F25A2-8642-1436-AE0C-036E7E433910}"/>
              </a:ext>
            </a:extLst>
          </p:cNvPr>
          <p:cNvSpPr/>
          <p:nvPr/>
        </p:nvSpPr>
        <p:spPr>
          <a:xfrm>
            <a:off x="6803619" y="1199049"/>
            <a:ext cx="5285280" cy="5392507"/>
          </a:xfrm>
          <a:prstGeom prst="roundRect">
            <a:avLst>
              <a:gd name="adj" fmla="val 12677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cap="all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r>
              <a:rPr lang="it-IT" b="1" cap="al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b="1" cap="all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b="1" cap="al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cap="all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it-IT" b="1" cap="all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it-IT" b="1" cap="all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r>
              <a:rPr kumimoji="0" lang="it-IT" sz="2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before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Mega-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constellations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era: Active Satellite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be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updated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highlight>
                <a:srgbClr val="DCDCED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Outdated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(MASTER-2009)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highlight>
                <a:srgbClr val="DCDCED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Meneuvers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 (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considering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1 to 10 cm?)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Break up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in-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reliability?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highlight>
                <a:srgbClr val="DCDCED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Post Mission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Disposal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highlight>
                  <a:srgbClr val="DCDCED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success rate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highlight>
                <a:srgbClr val="DCDCED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 Use of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carrying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suggested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433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08167-2B02-AC09-DD89-F60D60A4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C2CF8CBD-6819-D97E-3C86-ADD0807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69" y="134479"/>
            <a:ext cx="10609262" cy="782357"/>
          </a:xfrm>
        </p:spPr>
        <p:txBody>
          <a:bodyPr vert="horz" lIns="0" tIns="45720" rIns="0" bIns="0" rtlCol="0" anchor="ctr" anchorCtr="0">
            <a:normAutofit/>
          </a:bodyPr>
          <a:lstStyle/>
          <a:p>
            <a:r>
              <a:rPr lang="en-US" dirty="0"/>
              <a:t>Towards quantification and </a:t>
            </a:r>
            <a:r>
              <a:rPr lang="en-US" dirty="0" err="1"/>
              <a:t>normalisation</a:t>
            </a:r>
            <a:r>
              <a:rPr lang="en-US" dirty="0"/>
              <a:t>…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E0B4C9-17F0-2BD1-8BD1-F89963945B05}"/>
              </a:ext>
            </a:extLst>
          </p:cNvPr>
          <p:cNvGrpSpPr/>
          <p:nvPr/>
        </p:nvGrpSpPr>
        <p:grpSpPr>
          <a:xfrm>
            <a:off x="1166719" y="2297928"/>
            <a:ext cx="16509478" cy="4315784"/>
            <a:chOff x="415210" y="1911480"/>
            <a:chExt cx="16509478" cy="4315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29A262-BABF-08DE-CFA7-58B8C6DC9196}"/>
                </a:ext>
              </a:extLst>
            </p:cNvPr>
            <p:cNvSpPr txBox="1"/>
            <p:nvPr/>
          </p:nvSpPr>
          <p:spPr>
            <a:xfrm>
              <a:off x="4364568" y="4942782"/>
              <a:ext cx="84659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State</a:t>
              </a:r>
              <a:r>
                <a:rPr lang="it-IT" sz="1200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</a:t>
              </a:r>
              <a:endParaRPr lang="en-15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171BA3B-0BAD-E536-5BDD-4AD7CDDA46B7}"/>
                </a:ext>
              </a:extLst>
            </p:cNvPr>
            <p:cNvGrpSpPr/>
            <p:nvPr/>
          </p:nvGrpSpPr>
          <p:grpSpPr>
            <a:xfrm>
              <a:off x="415210" y="1911480"/>
              <a:ext cx="16509478" cy="4315784"/>
              <a:chOff x="420688" y="-605134"/>
              <a:chExt cx="16509478" cy="431578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D5DFC2A-F945-ADB1-F497-2965CDA65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29723" y="1565808"/>
                <a:ext cx="2764126" cy="2144842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7C27F0F-4CF2-D88D-B055-B543332E4229}"/>
                  </a:ext>
                </a:extLst>
              </p:cNvPr>
              <p:cNvGrpSpPr/>
              <p:nvPr/>
            </p:nvGrpSpPr>
            <p:grpSpPr>
              <a:xfrm>
                <a:off x="420688" y="-4702"/>
                <a:ext cx="3612275" cy="3715352"/>
                <a:chOff x="322298" y="-816141"/>
                <a:chExt cx="3612275" cy="3715352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E8C954D-3254-7551-1B1B-E0F2FFC941B2}"/>
                    </a:ext>
                  </a:extLst>
                </p:cNvPr>
                <p:cNvGrpSpPr/>
                <p:nvPr/>
              </p:nvGrpSpPr>
              <p:grpSpPr>
                <a:xfrm>
                  <a:off x="818625" y="976446"/>
                  <a:ext cx="2016226" cy="1568035"/>
                  <a:chOff x="420688" y="1202311"/>
                  <a:chExt cx="1600617" cy="1353368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C349AFA-E66E-2349-0A5F-CCE0EA2E24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0688" y="2403279"/>
                    <a:ext cx="1600617" cy="0"/>
                  </a:xfrm>
                  <a:prstGeom prst="line">
                    <a:avLst/>
                  </a:prstGeom>
                  <a:ln>
                    <a:head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6C617988-6E53-2542-9435-EC7D2E3D10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088" y="1202311"/>
                    <a:ext cx="0" cy="1353368"/>
                  </a:xfrm>
                  <a:prstGeom prst="line">
                    <a:avLst/>
                  </a:prstGeom>
                  <a:ln>
                    <a:head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A183E23C-7EBF-E9C8-5066-7DD543DD86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3088" y="1563771"/>
                    <a:ext cx="899577" cy="83950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63BD02D-5825-69D0-CC28-2A01475014D5}"/>
                    </a:ext>
                  </a:extLst>
                </p:cNvPr>
                <p:cNvSpPr txBox="1"/>
                <p:nvPr/>
              </p:nvSpPr>
              <p:spPr>
                <a:xfrm>
                  <a:off x="750524" y="2534120"/>
                  <a:ext cx="3184049" cy="365091"/>
                </a:xfrm>
                <a:prstGeom prst="rect">
                  <a:avLst/>
                </a:prstGeom>
                <a:noFill/>
              </p:spPr>
              <p:txBody>
                <a:bodyPr wrap="square" tIns="72000" rIns="0" rtlCol="0" anchor="t" anchorCtr="0">
                  <a:spAutoFit/>
                </a:bodyPr>
                <a:lstStyle/>
                <a:p>
                  <a:pPr algn="l">
                    <a:spcAft>
                      <a:spcPts val="600"/>
                    </a:spcAft>
                    <a:buClr>
                      <a:schemeClr val="tx2"/>
                    </a:buClr>
                  </a:pPr>
                  <a:r>
                    <a:rPr lang="it-IT" sz="1600" dirty="0"/>
                    <a:t>Inventory (product/activity)</a:t>
                  </a:r>
                  <a:endParaRPr lang="en-150" sz="1600" dirty="0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BF7C934-C181-85E5-EDE7-63DE8B3CF363}"/>
                    </a:ext>
                  </a:extLst>
                </p:cNvPr>
                <p:cNvSpPr txBox="1"/>
                <p:nvPr/>
              </p:nvSpPr>
              <p:spPr>
                <a:xfrm rot="16200000">
                  <a:off x="-964071" y="470228"/>
                  <a:ext cx="3184049" cy="611312"/>
                </a:xfrm>
                <a:prstGeom prst="rect">
                  <a:avLst/>
                </a:prstGeom>
                <a:noFill/>
              </p:spPr>
              <p:txBody>
                <a:bodyPr wrap="square" tIns="72000" rIns="0" rtlCol="0" anchor="t" anchorCtr="0">
                  <a:spAutoFit/>
                </a:bodyPr>
                <a:lstStyle/>
                <a:p>
                  <a:pPr algn="l">
                    <a:buClr>
                      <a:schemeClr val="tx2"/>
                    </a:buClr>
                  </a:pPr>
                  <a:r>
                    <a:rPr lang="it-IT" sz="1600" dirty="0" err="1"/>
                    <a:t>Elementary</a:t>
                  </a:r>
                  <a:r>
                    <a:rPr lang="it-IT" sz="1600" dirty="0"/>
                    <a:t> flow </a:t>
                  </a:r>
                </a:p>
                <a:p>
                  <a:pPr algn="l">
                    <a:buClr>
                      <a:schemeClr val="tx2"/>
                    </a:buClr>
                  </a:pPr>
                  <a:r>
                    <a:rPr lang="it-IT" sz="1600" dirty="0"/>
                    <a:t>(stressor)</a:t>
                  </a:r>
                  <a:endParaRPr lang="en-150" sz="1600" dirty="0"/>
                </a:p>
              </p:txBody>
            </p:sp>
          </p:grp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58A4E81-9E17-0804-CEB5-C2427350440D}"/>
                  </a:ext>
                </a:extLst>
              </p:cNvPr>
              <p:cNvSpPr/>
              <p:nvPr/>
            </p:nvSpPr>
            <p:spPr>
              <a:xfrm>
                <a:off x="1414497" y="1082366"/>
                <a:ext cx="1081053" cy="2383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b" anchorCtr="0">
                <a:spAutoFit/>
              </a:bodyPr>
              <a:lstStyle/>
              <a:p>
                <a:r>
                  <a:rPr lang="it-IT" sz="1400" spc="-30" dirty="0">
                    <a:solidFill>
                      <a:schemeClr val="tx1"/>
                    </a:solidFill>
                    <a:ea typeface="+mn-lt"/>
                    <a:cs typeface="+mn-lt"/>
                  </a:rPr>
                  <a:t>Inventory</a:t>
                </a:r>
                <a:endParaRPr lang="en-150" sz="1400" spc="-30" dirty="0">
                  <a:solidFill>
                    <a:schemeClr val="tx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3B7483F5-B9C6-383E-8A4A-8D487E9A9058}"/>
                  </a:ext>
                </a:extLst>
              </p:cNvPr>
              <p:cNvSpPr/>
              <p:nvPr/>
            </p:nvSpPr>
            <p:spPr>
              <a:xfrm>
                <a:off x="4502654" y="1056055"/>
                <a:ext cx="1081053" cy="2383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0" rIns="108000" bIns="0" rtlCol="0" anchor="b" anchorCtr="0">
                <a:spAutoFit/>
              </a:bodyPr>
              <a:lstStyle/>
              <a:p>
                <a:pPr algn="ctr"/>
                <a:r>
                  <a:rPr lang="it-IT" sz="1400" spc="-30" dirty="0">
                    <a:solidFill>
                      <a:schemeClr val="tx1"/>
                    </a:solidFill>
                    <a:ea typeface="+mn-lt"/>
                    <a:cs typeface="+mn-lt"/>
                  </a:rPr>
                  <a:t>Fate (FF)</a:t>
                </a:r>
                <a:endParaRPr lang="en-150" sz="1400" spc="-30" dirty="0">
                  <a:solidFill>
                    <a:schemeClr val="tx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54E978C2-384F-6A94-6719-8EF944303488}"/>
                  </a:ext>
                </a:extLst>
              </p:cNvPr>
              <p:cNvSpPr/>
              <p:nvPr/>
            </p:nvSpPr>
            <p:spPr>
              <a:xfrm>
                <a:off x="8050880" y="1094916"/>
                <a:ext cx="2460865" cy="2383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0" rIns="108000" bIns="0" rtlCol="0" anchor="b" anchorCtr="0">
                <a:spAutoFit/>
              </a:bodyPr>
              <a:lstStyle/>
              <a:p>
                <a:pPr algn="ctr"/>
                <a:r>
                  <a:rPr lang="it-IT" sz="1400" spc="-3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Effect</a:t>
                </a:r>
                <a:r>
                  <a:rPr lang="it-IT" sz="1400" spc="-30" dirty="0">
                    <a:solidFill>
                      <a:schemeClr val="tx1"/>
                    </a:solidFill>
                    <a:ea typeface="+mn-lt"/>
                    <a:cs typeface="+mn-lt"/>
                  </a:rPr>
                  <a:t> or </a:t>
                </a:r>
                <a:r>
                  <a:rPr lang="it-IT" sz="1400" spc="-30" dirty="0" err="1">
                    <a:solidFill>
                      <a:schemeClr val="tx1"/>
                    </a:solidFill>
                    <a:ea typeface="+mn-lt"/>
                    <a:cs typeface="+mn-lt"/>
                  </a:rPr>
                  <a:t>Damage</a:t>
                </a:r>
                <a:r>
                  <a:rPr lang="it-IT" sz="1400" spc="-30" dirty="0">
                    <a:solidFill>
                      <a:schemeClr val="tx1"/>
                    </a:solidFill>
                    <a:ea typeface="+mn-lt"/>
                    <a:cs typeface="+mn-lt"/>
                  </a:rPr>
                  <a:t> (XF, EF)</a:t>
                </a:r>
                <a:endParaRPr lang="en-150" sz="1400" spc="-30" dirty="0">
                  <a:solidFill>
                    <a:schemeClr val="tx1"/>
                  </a:solidFill>
                  <a:ea typeface="+mn-lt"/>
                  <a:cs typeface="+mn-lt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5BE49F-2ECA-56EA-3A2A-A6992146CFD9}"/>
                  </a:ext>
                </a:extLst>
              </p:cNvPr>
              <p:cNvGrpSpPr/>
              <p:nvPr/>
            </p:nvGrpSpPr>
            <p:grpSpPr>
              <a:xfrm>
                <a:off x="2877493" y="-605134"/>
                <a:ext cx="14052673" cy="4315784"/>
                <a:chOff x="2877493" y="-605134"/>
                <a:chExt cx="14052673" cy="4315784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B2FAFDA8-9058-BE58-455C-819A69AFD6DF}"/>
                    </a:ext>
                  </a:extLst>
                </p:cNvPr>
                <p:cNvGrpSpPr/>
                <p:nvPr/>
              </p:nvGrpSpPr>
              <p:grpSpPr>
                <a:xfrm>
                  <a:off x="2877493" y="-605134"/>
                  <a:ext cx="14052673" cy="4315784"/>
                  <a:chOff x="3770484" y="-1013398"/>
                  <a:chExt cx="14052673" cy="4315784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F756E37E-3F08-48BA-F103-D316DBCF2501}"/>
                      </a:ext>
                    </a:extLst>
                  </p:cNvPr>
                  <p:cNvGrpSpPr/>
                  <p:nvPr/>
                </p:nvGrpSpPr>
                <p:grpSpPr>
                  <a:xfrm>
                    <a:off x="3770484" y="-1013398"/>
                    <a:ext cx="4846663" cy="4315784"/>
                    <a:chOff x="3770484" y="-1013398"/>
                    <a:chExt cx="4846663" cy="4315784"/>
                  </a:xfrm>
                </p:grpSpPr>
                <p:grpSp>
                  <p:nvGrpSpPr>
                    <p:cNvPr id="33" name="Group 32">
                      <a:extLst>
                        <a:ext uri="{FF2B5EF4-FFF2-40B4-BE49-F238E27FC236}">
                          <a16:creationId xmlns:a16="http://schemas.microsoft.com/office/drawing/2014/main" id="{2573DD6B-1C91-0690-0882-FEFA8B435C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86475" y="-287610"/>
                      <a:ext cx="3630672" cy="3589996"/>
                      <a:chOff x="303901" y="-690785"/>
                      <a:chExt cx="3630672" cy="3589996"/>
                    </a:xfrm>
                  </p:grpSpPr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id="{33098FC7-E9F2-5A27-254F-C1298FCE4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18625" y="976446"/>
                        <a:ext cx="2016226" cy="1568035"/>
                        <a:chOff x="420688" y="1202311"/>
                        <a:chExt cx="1600617" cy="1353368"/>
                      </a:xfrm>
                    </p:grpSpPr>
                    <p:cxnSp>
                      <p:nvCxnSpPr>
                        <p:cNvPr id="37" name="Straight Connector 36">
                          <a:extLst>
                            <a:ext uri="{FF2B5EF4-FFF2-40B4-BE49-F238E27FC236}">
                              <a16:creationId xmlns:a16="http://schemas.microsoft.com/office/drawing/2014/main" id="{ADED1E29-7178-6326-F645-1625F82771D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20688" y="2403279"/>
                          <a:ext cx="1600617" cy="0"/>
                        </a:xfrm>
                        <a:prstGeom prst="line">
                          <a:avLst/>
                        </a:prstGeom>
                        <a:ln>
                          <a:head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Straight Connector 37">
                          <a:extLst>
                            <a:ext uri="{FF2B5EF4-FFF2-40B4-BE49-F238E27FC236}">
                              <a16:creationId xmlns:a16="http://schemas.microsoft.com/office/drawing/2014/main" id="{24692E0F-906D-8A08-1B4A-B169AFCC77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73088" y="1202311"/>
                          <a:ext cx="0" cy="1353368"/>
                        </a:xfrm>
                        <a:prstGeom prst="line">
                          <a:avLst/>
                        </a:prstGeom>
                        <a:ln>
                          <a:head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F6CF3FC1-24E7-85BF-8619-A688E79918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0524" y="2534120"/>
                        <a:ext cx="3184049" cy="3650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tIns="72000" rIns="0" rtlCol="0" anchor="t" anchorCtr="0">
                        <a:spAutoFit/>
                      </a:bodyPr>
                      <a:lstStyle/>
                      <a:p>
                        <a:pPr algn="l">
                          <a:spcAft>
                            <a:spcPts val="600"/>
                          </a:spcAft>
                          <a:buClr>
                            <a:schemeClr val="tx2"/>
                          </a:buClr>
                        </a:pPr>
                        <a:r>
                          <a:rPr lang="it-IT" sz="1600" dirty="0" err="1"/>
                          <a:t>Elementary</a:t>
                        </a:r>
                        <a:r>
                          <a:rPr lang="it-IT" sz="1600" dirty="0"/>
                          <a:t> flow (stressor)</a:t>
                        </a:r>
                        <a:endParaRPr lang="en-150" sz="1600" dirty="0"/>
                      </a:p>
                    </p:txBody>
                  </p:sp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BAB73809-56DA-ACF8-A074-DC8A6AA72CE5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-1105578" y="718694"/>
                        <a:ext cx="3184049" cy="3650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tIns="72000" rIns="0" rtlCol="0" anchor="t" anchorCtr="0">
                        <a:spAutoFit/>
                      </a:bodyPr>
                      <a:lstStyle/>
                      <a:p>
                        <a:pPr algn="l">
                          <a:spcAft>
                            <a:spcPts val="600"/>
                          </a:spcAft>
                          <a:buClr>
                            <a:schemeClr val="tx2"/>
                          </a:buClr>
                        </a:pPr>
                        <a:r>
                          <a:rPr lang="el-GR" sz="1600" dirty="0"/>
                          <a:t>Δ</a:t>
                        </a:r>
                        <a:r>
                          <a:rPr lang="it-IT" sz="1600" dirty="0"/>
                          <a:t>control </a:t>
                        </a:r>
                        <a:r>
                          <a:rPr lang="it-IT" sz="1600" dirty="0" err="1"/>
                          <a:t>variable</a:t>
                        </a:r>
                        <a:endParaRPr lang="en-150" sz="1600" dirty="0"/>
                      </a:p>
                    </p:txBody>
                  </p:sp>
                </p:grpSp>
                <p:sp>
                  <p:nvSpPr>
                    <p:cNvPr id="41" name="Arc 40">
                      <a:extLst>
                        <a:ext uri="{FF2B5EF4-FFF2-40B4-BE49-F238E27FC236}">
                          <a16:creationId xmlns:a16="http://schemas.microsoft.com/office/drawing/2014/main" id="{2361A950-9D1F-34EB-E4C5-4FDDE2C69FD8}"/>
                        </a:ext>
                      </a:extLst>
                    </p:cNvPr>
                    <p:cNvSpPr/>
                    <p:nvPr/>
                  </p:nvSpPr>
                  <p:spPr>
                    <a:xfrm rot="6761170">
                      <a:off x="3651072" y="-893986"/>
                      <a:ext cx="3822904" cy="3584079"/>
                    </a:xfrm>
                    <a:prstGeom prst="arc">
                      <a:avLst>
                        <a:gd name="adj1" fmla="val 15857392"/>
                        <a:gd name="adj2" fmla="val 20022500"/>
                      </a:avLst>
                    </a:prstGeom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150"/>
                    </a:p>
                  </p:txBody>
                </p:sp>
                <p:pic>
                  <p:nvPicPr>
                    <p:cNvPr id="44" name="Picture 43">
                      <a:extLst>
                        <a:ext uri="{FF2B5EF4-FFF2-40B4-BE49-F238E27FC236}">
                          <a16:creationId xmlns:a16="http://schemas.microsoft.com/office/drawing/2014/main" id="{ABC1C5B4-1C26-58F9-8F4C-97ED99083F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V="1">
                      <a:off x="6469252" y="2428665"/>
                      <a:ext cx="106716" cy="9630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D80A2B62-85E9-8839-EE8A-F77DB5D674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317035" y="2318413"/>
                      <a:ext cx="428861" cy="299318"/>
                    </a:xfrm>
                    <a:prstGeom prst="line">
                      <a:avLst/>
                    </a:prstGeom>
                    <a:ln w="12700">
                      <a:headEnd type="triangle"/>
                      <a:tailEnd type="triangle"/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632D02E5-5EF1-46B5-7B0A-A1FE83C137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653019" y="2476817"/>
                      <a:ext cx="831022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8DB7F1C-7253-54A5-C357-4D078907F368}"/>
                      </a:ext>
                    </a:extLst>
                  </p:cNvPr>
                  <p:cNvSpPr txBox="1"/>
                  <p:nvPr/>
                </p:nvSpPr>
                <p:spPr>
                  <a:xfrm>
                    <a:off x="5263037" y="2365825"/>
                    <a:ext cx="12560120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State</a:t>
                    </a:r>
                    <a:r>
                      <a:rPr lang="it-IT" sz="1200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1</a:t>
                    </a:r>
                    <a:endParaRPr lang="en-150" sz="1200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24543A5-0430-F068-77C7-BF5178D2C896}"/>
                    </a:ext>
                  </a:extLst>
                </p:cNvPr>
                <p:cNvGrpSpPr/>
                <p:nvPr/>
              </p:nvGrpSpPr>
              <p:grpSpPr>
                <a:xfrm>
                  <a:off x="4810453" y="2647773"/>
                  <a:ext cx="1052726" cy="544433"/>
                  <a:chOff x="4810453" y="2647773"/>
                  <a:chExt cx="1052726" cy="544433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551C4259-3342-5902-3D31-C1D16C740D1D}"/>
                      </a:ext>
                    </a:extLst>
                  </p:cNvPr>
                  <p:cNvCxnSpPr/>
                  <p:nvPr/>
                </p:nvCxnSpPr>
                <p:spPr>
                  <a:xfrm>
                    <a:off x="4810453" y="2658777"/>
                    <a:ext cx="105272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574F11E9-F74C-4DDD-14A5-611E1FC80A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51122" y="2647773"/>
                    <a:ext cx="9551" cy="531574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6FFE6BB1-F366-0718-D61F-B65235FA0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627067" y="2883806"/>
                    <a:ext cx="5541" cy="30840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37EAAE-56EE-720A-AC06-B01DCC980585}"/>
              </a:ext>
            </a:extLst>
          </p:cNvPr>
          <p:cNvSpPr txBox="1"/>
          <p:nvPr/>
        </p:nvSpPr>
        <p:spPr>
          <a:xfrm>
            <a:off x="8174273" y="1290742"/>
            <a:ext cx="6389042" cy="1980918"/>
          </a:xfrm>
          <a:prstGeom prst="rect">
            <a:avLst/>
          </a:prstGeom>
          <a:noFill/>
        </p:spPr>
        <p:txBody>
          <a:bodyPr wrap="square" tIns="72000" rIns="0" numCol="2" rtlCol="0" anchor="t" anchorCtr="0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600" dirty="0"/>
              <a:t>x → </a:t>
            </a:r>
            <a:r>
              <a:rPr lang="it-IT" sz="1600" dirty="0" err="1"/>
              <a:t>emitted</a:t>
            </a:r>
            <a:r>
              <a:rPr lang="it-IT" sz="1600" dirty="0"/>
              <a:t> </a:t>
            </a:r>
            <a:r>
              <a:rPr lang="it-IT" sz="1600" dirty="0" err="1"/>
              <a:t>substance</a:t>
            </a:r>
            <a:r>
              <a:rPr lang="it-IT" sz="1600" dirty="0"/>
              <a:t> / </a:t>
            </a:r>
            <a:r>
              <a:rPr lang="it-IT" sz="1600" dirty="0" err="1"/>
              <a:t>pollutant</a:t>
            </a:r>
            <a:endParaRPr lang="it-IT" sz="1600" dirty="0"/>
          </a:p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600" dirty="0"/>
              <a:t>i → </a:t>
            </a:r>
            <a:r>
              <a:rPr lang="it-IT" sz="1600" dirty="0" err="1"/>
              <a:t>emission</a:t>
            </a:r>
            <a:r>
              <a:rPr lang="it-IT" sz="1600" dirty="0"/>
              <a:t> </a:t>
            </a:r>
            <a:r>
              <a:rPr lang="it-IT" sz="1600" dirty="0" err="1"/>
              <a:t>spatial</a:t>
            </a:r>
            <a:r>
              <a:rPr lang="it-IT" sz="1600" dirty="0"/>
              <a:t> </a:t>
            </a:r>
            <a:r>
              <a:rPr lang="it-IT" sz="1600" dirty="0" err="1"/>
              <a:t>unit</a:t>
            </a:r>
            <a:endParaRPr lang="it-IT" sz="1600" dirty="0"/>
          </a:p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600" dirty="0"/>
              <a:t>j → </a:t>
            </a:r>
            <a:r>
              <a:rPr lang="it-IT" sz="1600" dirty="0" err="1"/>
              <a:t>receiving</a:t>
            </a:r>
            <a:r>
              <a:rPr lang="it-IT" sz="1600" dirty="0"/>
              <a:t> </a:t>
            </a:r>
            <a:r>
              <a:rPr lang="it-IT" sz="1600" dirty="0" err="1"/>
              <a:t>spatial</a:t>
            </a:r>
            <a:r>
              <a:rPr lang="it-IT" sz="1600" dirty="0"/>
              <a:t> </a:t>
            </a:r>
            <a:r>
              <a:rPr lang="it-IT" sz="1600" dirty="0" err="1"/>
              <a:t>unit</a:t>
            </a:r>
            <a:endParaRPr lang="it-IT" sz="1600" dirty="0"/>
          </a:p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600" dirty="0"/>
              <a:t>k → </a:t>
            </a:r>
            <a:r>
              <a:rPr lang="it-IT" sz="1600" dirty="0" err="1"/>
              <a:t>environmental</a:t>
            </a:r>
            <a:r>
              <a:rPr lang="it-IT" sz="1600" dirty="0"/>
              <a:t> </a:t>
            </a:r>
            <a:r>
              <a:rPr lang="it-IT" sz="1600" dirty="0" err="1"/>
              <a:t>compartment</a:t>
            </a:r>
            <a:r>
              <a:rPr lang="it-IT" sz="1600" dirty="0"/>
              <a:t> (air, water, or </a:t>
            </a:r>
            <a:r>
              <a:rPr lang="it-IT" sz="1600" dirty="0" err="1"/>
              <a:t>soil</a:t>
            </a:r>
            <a:r>
              <a:rPr lang="it-IT" sz="1600" dirty="0"/>
              <a:t>)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600" dirty="0"/>
              <a:t> </a:t>
            </a:r>
            <a:endParaRPr lang="en-150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82F2C-1BCD-E00F-B798-47FBE18D34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075"/>
          <a:stretch>
            <a:fillRect/>
          </a:stretch>
        </p:blipFill>
        <p:spPr>
          <a:xfrm>
            <a:off x="14395" y="1832307"/>
            <a:ext cx="6714315" cy="1540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010A35-0DBA-ED8E-7551-1A8426D47DB9}"/>
              </a:ext>
            </a:extLst>
          </p:cNvPr>
          <p:cNvSpPr txBox="1"/>
          <p:nvPr/>
        </p:nvSpPr>
        <p:spPr>
          <a:xfrm>
            <a:off x="415210" y="1000692"/>
            <a:ext cx="7334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1800" b="1" dirty="0" err="1"/>
              <a:t>Carrying</a:t>
            </a:r>
            <a:r>
              <a:rPr lang="it-IT" sz="1800" b="1" dirty="0"/>
              <a:t> </a:t>
            </a:r>
            <a:r>
              <a:rPr lang="it-IT" sz="1800" b="1" dirty="0" err="1"/>
              <a:t>Capacity</a:t>
            </a:r>
            <a:r>
              <a:rPr lang="it-IT" sz="1800" b="1" dirty="0"/>
              <a:t> (CC) </a:t>
            </a:r>
            <a:r>
              <a:rPr lang="it-IT" sz="1800" dirty="0"/>
              <a:t>can be </a:t>
            </a:r>
            <a:r>
              <a:rPr lang="it-IT" sz="1800" dirty="0" err="1"/>
              <a:t>integrated</a:t>
            </a:r>
            <a:r>
              <a:rPr lang="it-IT" sz="1800" dirty="0"/>
              <a:t> in </a:t>
            </a:r>
            <a:r>
              <a:rPr lang="it-IT" sz="1800" b="1" dirty="0" err="1"/>
              <a:t>characterisation</a:t>
            </a:r>
            <a:r>
              <a:rPr lang="it-IT" sz="1800" b="1" dirty="0"/>
              <a:t> </a:t>
            </a:r>
            <a:r>
              <a:rPr lang="it-IT" sz="1800" b="1" dirty="0" err="1"/>
              <a:t>factors</a:t>
            </a:r>
            <a:r>
              <a:rPr lang="it-IT" sz="1800" b="1" dirty="0"/>
              <a:t>  </a:t>
            </a:r>
            <a:r>
              <a:rPr lang="it-IT" sz="1800" dirty="0"/>
              <a:t>(CF) </a:t>
            </a:r>
            <a:r>
              <a:rPr lang="it-IT" sz="1800" dirty="0" err="1"/>
              <a:t>as</a:t>
            </a:r>
            <a:r>
              <a:rPr lang="it-IT" sz="1800" dirty="0"/>
              <a:t> </a:t>
            </a:r>
            <a:r>
              <a:rPr lang="it-IT" sz="1800" dirty="0" err="1"/>
              <a:t>normalisation</a:t>
            </a:r>
            <a:r>
              <a:rPr lang="it-IT" sz="1800" dirty="0"/>
              <a:t> </a:t>
            </a:r>
            <a:r>
              <a:rPr lang="it-IT" sz="1800" dirty="0" err="1"/>
              <a:t>factors</a:t>
            </a:r>
            <a:r>
              <a:rPr lang="it-IT" dirty="0"/>
              <a:t> </a:t>
            </a:r>
            <a:r>
              <a:rPr lang="it-IT" dirty="0" err="1"/>
              <a:t>complementing</a:t>
            </a:r>
            <a:r>
              <a:rPr lang="it-IT" dirty="0"/>
              <a:t> </a:t>
            </a:r>
            <a:r>
              <a:rPr lang="it-IT" b="1" dirty="0"/>
              <a:t>Fate </a:t>
            </a:r>
            <a:r>
              <a:rPr lang="it-IT" b="1" dirty="0" err="1"/>
              <a:t>factor</a:t>
            </a:r>
            <a:r>
              <a:rPr lang="it-IT" b="1" dirty="0"/>
              <a:t> (FF), </a:t>
            </a:r>
            <a:r>
              <a:rPr lang="it-IT" b="1" dirty="0" err="1"/>
              <a:t>Exposure</a:t>
            </a:r>
            <a:r>
              <a:rPr lang="it-IT" b="1" dirty="0"/>
              <a:t> </a:t>
            </a:r>
            <a:r>
              <a:rPr lang="it-IT" b="1" dirty="0" err="1"/>
              <a:t>Factor</a:t>
            </a:r>
            <a:r>
              <a:rPr lang="it-IT" b="1" dirty="0"/>
              <a:t> (EF), </a:t>
            </a:r>
            <a:r>
              <a:rPr lang="it-IT" b="1" dirty="0" err="1"/>
              <a:t>Effect</a:t>
            </a:r>
            <a:r>
              <a:rPr lang="it-IT" b="1" dirty="0"/>
              <a:t> </a:t>
            </a:r>
            <a:r>
              <a:rPr lang="it-IT" b="1" dirty="0" err="1"/>
              <a:t>Factor</a:t>
            </a:r>
            <a:r>
              <a:rPr lang="it-IT" b="1" dirty="0"/>
              <a:t> (EF)</a:t>
            </a:r>
            <a:endParaRPr lang="it-IT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40846-6CE1-3976-E0D9-2A73D6BC9231}"/>
              </a:ext>
            </a:extLst>
          </p:cNvPr>
          <p:cNvSpPr txBox="1"/>
          <p:nvPr/>
        </p:nvSpPr>
        <p:spPr>
          <a:xfrm>
            <a:off x="6047802" y="3386523"/>
            <a:ext cx="6158593" cy="2169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150" sz="2000" b="1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dimension?</a:t>
            </a:r>
            <a:r>
              <a:rPr lang="it-IT" sz="2000" b="1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(steady state </a:t>
            </a:r>
            <a:r>
              <a:rPr lang="it-IT" sz="2000" noProof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Characterisation</a:t>
            </a:r>
            <a:r>
              <a:rPr lang="it-IT" sz="2000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noProof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it-IT" sz="2000" noProof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it-IT" sz="2000" noProof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stressor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it-IT" sz="20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it-IT" sz="20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9700D7EE-0CEF-D42D-7E7A-9C72AFBD77EE}"/>
              </a:ext>
            </a:extLst>
          </p:cNvPr>
          <p:cNvSpPr/>
          <p:nvPr/>
        </p:nvSpPr>
        <p:spPr>
          <a:xfrm>
            <a:off x="-24067" y="3403303"/>
            <a:ext cx="5826040" cy="2554544"/>
          </a:xfrm>
          <a:prstGeom prst="foldedCorner">
            <a:avLst/>
          </a:prstGeom>
          <a:solidFill>
            <a:srgbClr val="9874D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08000" rIns="108000" b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Parsimony principle: </a:t>
            </a:r>
            <a:r>
              <a:rPr kumimoji="0" lang="en-15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“as simple as possible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15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as complex as necessary”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Evolving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LCA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modeling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practices (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marginal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linear impact)</a:t>
            </a:r>
            <a:endParaRPr kumimoji="0" lang="en-15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10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1089E-AEB7-B447-5A47-85806C81B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F6A9D5-8DF1-F419-8D49-EC18A8F99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9147" y="1388351"/>
            <a:ext cx="7566409" cy="2466797"/>
          </a:xfrm>
        </p:spPr>
        <p:txBody>
          <a:bodyPr>
            <a:normAutofit/>
          </a:bodyPr>
          <a:lstStyle/>
          <a:p>
            <a:pPr algn="just"/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European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Commission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is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actively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supporting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the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harmonisation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of 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envrionmental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footprinting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in the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space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+mn-lt"/>
                <a:cs typeface="+mn-cs"/>
              </a:rPr>
              <a:t>sector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via </a:t>
            </a: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the Product </a:t>
            </a:r>
            <a:r>
              <a:rPr lang="it-IT" sz="2000" b="1" dirty="0" err="1">
                <a:solidFill>
                  <a:schemeClr val="tx2"/>
                </a:solidFill>
                <a:latin typeface="+mn-lt"/>
                <a:cs typeface="+mn-cs"/>
              </a:rPr>
              <a:t>environmental</a:t>
            </a: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 footprint </a:t>
            </a:r>
            <a:r>
              <a:rPr lang="it-IT" sz="2000" b="1" dirty="0" err="1">
                <a:solidFill>
                  <a:schemeClr val="tx2"/>
                </a:solidFill>
                <a:latin typeface="+mn-lt"/>
                <a:cs typeface="+mn-cs"/>
              </a:rPr>
              <a:t>category</a:t>
            </a:r>
            <a:r>
              <a:rPr lang="it-IT" sz="2000" b="1" dirty="0">
                <a:solidFill>
                  <a:schemeClr val="tx2"/>
                </a:solidFill>
                <a:latin typeface="+mn-lt"/>
                <a:cs typeface="+mn-cs"/>
              </a:rPr>
              <a:t> rules</a:t>
            </a:r>
            <a:r>
              <a:rPr lang="it-IT" sz="2000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</a:p>
          <a:p>
            <a:pPr marL="12600" indent="0" algn="just">
              <a:buNone/>
            </a:pPr>
            <a:endParaRPr lang="it-IT" sz="2000" dirty="0"/>
          </a:p>
          <a:p>
            <a:pPr algn="just"/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Orbital occupation and space-related impacts can/could be integrated in the PEFCR framework, as additional information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2C2C2EA-B83C-2661-50FD-2C8E09E0D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 rot="21181634">
            <a:off x="150725" y="1285559"/>
            <a:ext cx="3718665" cy="371866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2D4E04C-5E2A-892F-1AF3-445AF462C8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18801"/>
          <a:stretch/>
        </p:blipFill>
        <p:spPr>
          <a:xfrm>
            <a:off x="2774120" y="3620664"/>
            <a:ext cx="1808709" cy="1808709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86323AA-735E-2C28-7620-0784BC32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34" y="238875"/>
            <a:ext cx="10609262" cy="782357"/>
          </a:xfrm>
        </p:spPr>
        <p:txBody>
          <a:bodyPr/>
          <a:lstStyle/>
          <a:p>
            <a:r>
              <a:rPr lang="en-US" dirty="0"/>
              <a:t>Few words of conclusion…</a:t>
            </a:r>
            <a:endParaRPr lang="en-1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024DE-0E7A-BC6A-456E-FE058E079D2B}"/>
              </a:ext>
            </a:extLst>
          </p:cNvPr>
          <p:cNvSpPr txBox="1"/>
          <p:nvPr/>
        </p:nvSpPr>
        <p:spPr>
          <a:xfrm>
            <a:off x="4081357" y="5469649"/>
            <a:ext cx="7673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95263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Debris is only on side of </a:t>
            </a:r>
            <a:r>
              <a:rPr lang="en-US" sz="2000" b="1" dirty="0">
                <a:solidFill>
                  <a:schemeClr val="tx2"/>
                </a:solidFill>
              </a:rPr>
              <a:t>the multi-faceted space sustainability </a:t>
            </a:r>
            <a:r>
              <a:rPr lang="en-US" sz="2000" dirty="0">
                <a:solidFill>
                  <a:schemeClr val="tx2"/>
                </a:solidFill>
              </a:rPr>
              <a:t>framework, other dimensions (high altitude impacts, light and radio frequencies pollution) deserves attention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5EC227-9146-4D4B-003D-CB8598BB0D5D}"/>
              </a:ext>
            </a:extLst>
          </p:cNvPr>
          <p:cNvSpPr txBox="1"/>
          <p:nvPr/>
        </p:nvSpPr>
        <p:spPr>
          <a:xfrm rot="16200000">
            <a:off x="-1269691" y="2694131"/>
            <a:ext cx="2663588" cy="211203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it-IT" sz="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Luca Parmitano, Twitter, 2020</a:t>
            </a:r>
            <a:endParaRPr lang="en-150" sz="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17A77-515C-9C56-F82C-3F5E42C1CEB0}"/>
              </a:ext>
            </a:extLst>
          </p:cNvPr>
          <p:cNvSpPr txBox="1"/>
          <p:nvPr/>
        </p:nvSpPr>
        <p:spPr>
          <a:xfrm>
            <a:off x="4930444" y="4017186"/>
            <a:ext cx="66151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Already existing </a:t>
            </a:r>
            <a:r>
              <a:rPr lang="en-US" sz="2000" b="1" dirty="0">
                <a:solidFill>
                  <a:schemeClr val="tx2"/>
                </a:solidFill>
              </a:rPr>
              <a:t>indicators</a:t>
            </a:r>
            <a:r>
              <a:rPr lang="en-US" sz="2000" dirty="0">
                <a:solidFill>
                  <a:schemeClr val="tx2"/>
                </a:solidFill>
              </a:rPr>
              <a:t> should be fine-tuned and updated, potentially </a:t>
            </a:r>
            <a:r>
              <a:rPr lang="en-US" sz="2000" b="1" dirty="0">
                <a:solidFill>
                  <a:schemeClr val="tx2"/>
                </a:solidFill>
              </a:rPr>
              <a:t>integrating space </a:t>
            </a:r>
            <a:r>
              <a:rPr lang="en-US" sz="2000" b="1" dirty="0" err="1">
                <a:solidFill>
                  <a:schemeClr val="tx2"/>
                </a:solidFill>
              </a:rPr>
              <a:t>carryring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capacity (risk-based or units)</a:t>
            </a:r>
          </a:p>
        </p:txBody>
      </p:sp>
    </p:spTree>
    <p:extLst>
      <p:ext uri="{BB962C8B-B14F-4D97-AF65-F5344CB8AC3E}">
        <p14:creationId xmlns:p14="http://schemas.microsoft.com/office/powerpoint/2010/main" val="114051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F2191-F7CE-4949-9260-D900232F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Joint Research Centre: common mission for shared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74EB5-C03A-8A21-433F-54C47D6E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034145"/>
            <a:ext cx="10905066" cy="1197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4F52A6"/>
                </a:solidFill>
                <a:latin typeface="Aptos" panose="020B0004020202020204" pitchFamily="34" charset="0"/>
              </a:rPr>
              <a:t>The JRC provides independent, evidence-based knowledge and science, supporting EU policies to positively impact society.</a:t>
            </a:r>
            <a:endParaRPr lang="en-GB" sz="2800" b="1" dirty="0">
              <a:solidFill>
                <a:srgbClr val="4F52A6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F19F7-467B-44DB-2F92-F55D8EB1C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F65F1577-A091-3048-8B0B-5D23090E18CE}" type="slidenum">
              <a:rPr lang="en-BE" smtClean="0"/>
              <a:pPr algn="r"/>
              <a:t>2</a:t>
            </a:fld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F55FD-27BF-5FAA-75B4-5B523329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7" t="12326" r="5940" b="126"/>
          <a:stretch>
            <a:fillRect/>
          </a:stretch>
        </p:blipFill>
        <p:spPr>
          <a:xfrm>
            <a:off x="6719192" y="2006248"/>
            <a:ext cx="4953519" cy="4480879"/>
          </a:xfrm>
          <a:prstGeom prst="flowChartConnector">
            <a:avLst/>
          </a:prstGeom>
          <a:ln w="381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CF360-21A7-2729-A4EE-563CBF840CF2}"/>
              </a:ext>
            </a:extLst>
          </p:cNvPr>
          <p:cNvSpPr txBox="1"/>
          <p:nvPr/>
        </p:nvSpPr>
        <p:spPr>
          <a:xfrm>
            <a:off x="5551454" y="2136304"/>
            <a:ext cx="175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4F52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~2700</a:t>
            </a:r>
            <a:endParaRPr lang="en-IE" sz="3200" b="1" dirty="0">
              <a:solidFill>
                <a:srgbClr val="4F52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466CF-C414-7AB5-4478-53DE4D4B2F92}"/>
              </a:ext>
            </a:extLst>
          </p:cNvPr>
          <p:cNvSpPr txBox="1"/>
          <p:nvPr/>
        </p:nvSpPr>
        <p:spPr>
          <a:xfrm>
            <a:off x="4871525" y="2656165"/>
            <a:ext cx="2171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ptos" panose="020B0004020202020204" pitchFamily="34" charset="0"/>
              </a:rPr>
              <a:t>employees</a:t>
            </a:r>
            <a:r>
              <a:rPr lang="fr-FR" sz="1600" dirty="0">
                <a:latin typeface="Aptos" panose="020B0004020202020204" pitchFamily="34" charset="0"/>
              </a:rPr>
              <a:t>, incl. 70% </a:t>
            </a:r>
            <a:r>
              <a:rPr lang="fr-FR" sz="1600" dirty="0" err="1">
                <a:latin typeface="Aptos" panose="020B0004020202020204" pitchFamily="34" charset="0"/>
              </a:rPr>
              <a:t>engaged</a:t>
            </a:r>
            <a:r>
              <a:rPr lang="fr-FR" sz="1600" dirty="0">
                <a:latin typeface="Aptos" panose="020B0004020202020204" pitchFamily="34" charset="0"/>
              </a:rPr>
              <a:t> in </a:t>
            </a:r>
            <a:r>
              <a:rPr lang="fr-FR" sz="1600" dirty="0" err="1">
                <a:latin typeface="Aptos" panose="020B0004020202020204" pitchFamily="34" charset="0"/>
              </a:rPr>
              <a:t>research</a:t>
            </a:r>
            <a:endParaRPr lang="en-IE" sz="1600" dirty="0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1A00D-81EB-5160-2769-37C426F08ABC}"/>
              </a:ext>
            </a:extLst>
          </p:cNvPr>
          <p:cNvSpPr txBox="1"/>
          <p:nvPr/>
        </p:nvSpPr>
        <p:spPr>
          <a:xfrm>
            <a:off x="5005020" y="3684355"/>
            <a:ext cx="175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4F52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+3000</a:t>
            </a:r>
            <a:endParaRPr lang="en-IE" sz="3200" b="1">
              <a:solidFill>
                <a:srgbClr val="4F52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009E7-9AE8-405B-56D5-2352BBEF63F5}"/>
              </a:ext>
            </a:extLst>
          </p:cNvPr>
          <p:cNvSpPr txBox="1"/>
          <p:nvPr/>
        </p:nvSpPr>
        <p:spPr>
          <a:xfrm>
            <a:off x="4668704" y="4165721"/>
            <a:ext cx="21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Aptos" panose="020B0004020202020204" pitchFamily="34" charset="0"/>
              </a:rPr>
              <a:t>open data sets</a:t>
            </a:r>
            <a:endParaRPr lang="en-IE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20DA8-1822-3E0D-8786-E0F7CE040E44}"/>
              </a:ext>
            </a:extLst>
          </p:cNvPr>
          <p:cNvSpPr txBox="1"/>
          <p:nvPr/>
        </p:nvSpPr>
        <p:spPr>
          <a:xfrm>
            <a:off x="5419159" y="5170335"/>
            <a:ext cx="175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4F52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+100</a:t>
            </a:r>
            <a:endParaRPr lang="en-IE" sz="3200" b="1">
              <a:solidFill>
                <a:srgbClr val="4F52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16897D-5983-3814-8E2E-28AD40EACB8F}"/>
              </a:ext>
            </a:extLst>
          </p:cNvPr>
          <p:cNvSpPr txBox="1"/>
          <p:nvPr/>
        </p:nvSpPr>
        <p:spPr>
          <a:xfrm>
            <a:off x="3639312" y="5656130"/>
            <a:ext cx="4445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models used for impact assessments, </a:t>
            </a:r>
          </a:p>
          <a:p>
            <a:r>
              <a:rPr lang="en-US" sz="1600" dirty="0">
                <a:latin typeface="Aptos" panose="020B0004020202020204" pitchFamily="34" charset="0"/>
              </a:rPr>
              <a:t>monitoring policy implementation, or </a:t>
            </a:r>
          </a:p>
          <a:p>
            <a:r>
              <a:rPr lang="en-US" sz="1600" dirty="0">
                <a:latin typeface="Aptos" panose="020B0004020202020204" pitchFamily="34" charset="0"/>
              </a:rPr>
              <a:t>providing early warnings of natural disaster risks.</a:t>
            </a:r>
            <a:endParaRPr lang="en-IE" sz="1600" dirty="0">
              <a:latin typeface="Aptos" panose="020B0004020202020204" pitchFamily="34" charset="0"/>
            </a:endParaRPr>
          </a:p>
        </p:txBody>
      </p:sp>
      <p:pic>
        <p:nvPicPr>
          <p:cNvPr id="1026" name="Picture 2" descr="JRC Anticipate">
            <a:extLst>
              <a:ext uri="{FF2B5EF4-FFF2-40B4-BE49-F238E27FC236}">
                <a16:creationId xmlns:a16="http://schemas.microsoft.com/office/drawing/2014/main" id="{0C008D69-754C-5EC2-8644-89815FBD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01" y="2585774"/>
            <a:ext cx="971032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RC integrate">
            <a:extLst>
              <a:ext uri="{FF2B5EF4-FFF2-40B4-BE49-F238E27FC236}">
                <a16:creationId xmlns:a16="http://schemas.microsoft.com/office/drawing/2014/main" id="{7D08D6CA-E8A3-06B0-85A1-FF15946C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38" y="4070614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RC impact">
            <a:extLst>
              <a:ext uri="{FF2B5EF4-FFF2-40B4-BE49-F238E27FC236}">
                <a16:creationId xmlns:a16="http://schemas.microsoft.com/office/drawing/2014/main" id="{0C446964-467E-E6A2-ABEB-876D8F6F4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74" y="4033987"/>
            <a:ext cx="848903" cy="8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B99307-3759-D79D-916F-2560766CF341}"/>
              </a:ext>
            </a:extLst>
          </p:cNvPr>
          <p:cNvSpPr txBox="1"/>
          <p:nvPr/>
        </p:nvSpPr>
        <p:spPr>
          <a:xfrm>
            <a:off x="1664061" y="3431345"/>
            <a:ext cx="17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4F52A6"/>
                </a:solidFill>
                <a:latin typeface="Aptos" panose="020B0004020202020204" pitchFamily="34" charset="0"/>
              </a:rPr>
              <a:t>ANTICIPATE</a:t>
            </a:r>
            <a:endParaRPr lang="en-IE" sz="2000" b="1" dirty="0">
              <a:solidFill>
                <a:srgbClr val="4F52A6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9D4EA-F2E4-4A73-EF73-74A6C7E14926}"/>
              </a:ext>
            </a:extLst>
          </p:cNvPr>
          <p:cNvSpPr txBox="1"/>
          <p:nvPr/>
        </p:nvSpPr>
        <p:spPr>
          <a:xfrm>
            <a:off x="421613" y="4919518"/>
            <a:ext cx="17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4F52A6"/>
                </a:solidFill>
                <a:latin typeface="Aptos" panose="020B0004020202020204" pitchFamily="34" charset="0"/>
              </a:rPr>
              <a:t>INTEGRATE</a:t>
            </a:r>
            <a:endParaRPr lang="en-IE" sz="2000" b="1">
              <a:solidFill>
                <a:srgbClr val="4F52A6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6802C-08F0-96E3-80BC-5FBFE26DA574}"/>
              </a:ext>
            </a:extLst>
          </p:cNvPr>
          <p:cNvSpPr txBox="1"/>
          <p:nvPr/>
        </p:nvSpPr>
        <p:spPr>
          <a:xfrm>
            <a:off x="2780344" y="4866284"/>
            <a:ext cx="175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4F52A6"/>
                </a:solidFill>
                <a:latin typeface="Aptos" panose="020B0004020202020204" pitchFamily="34" charset="0"/>
              </a:rPr>
              <a:t>IMPACT</a:t>
            </a:r>
            <a:endParaRPr lang="en-IE" sz="2000" b="1">
              <a:solidFill>
                <a:srgbClr val="4F52A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fo">
            <a:extLst>
              <a:ext uri="{FF2B5EF4-FFF2-40B4-BE49-F238E27FC236}">
                <a16:creationId xmlns:a16="http://schemas.microsoft.com/office/drawing/2014/main" id="{8B94C585-40BC-B106-6DBB-22F859D9A915}"/>
              </a:ext>
            </a:extLst>
          </p:cNvPr>
          <p:cNvSpPr txBox="1"/>
          <p:nvPr/>
        </p:nvSpPr>
        <p:spPr>
          <a:xfrm>
            <a:off x="803275" y="5609977"/>
            <a:ext cx="930315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i="1" dirty="0">
                <a:solidFill>
                  <a:schemeClr val="tx2"/>
                </a:solidFill>
                <a:latin typeface="Congenial SemiBold" panose="020F0502020204030204" pitchFamily="2" charset="0"/>
              </a:rPr>
              <a:t>«Se vogliamo che tutto rimanga com'è, bisogna che tutto cambi</a:t>
            </a:r>
            <a:r>
              <a:rPr lang="it-IT" i="1" dirty="0">
                <a:solidFill>
                  <a:schemeClr val="tx2"/>
                </a:solidFill>
                <a:latin typeface="Congenial SemiBold" panose="020F0502020204030204" pitchFamily="2" charset="0"/>
              </a:rPr>
              <a:t>»</a:t>
            </a:r>
            <a:endParaRPr lang="it-IT" sz="1200" dirty="0">
              <a:solidFill>
                <a:schemeClr val="tx2"/>
              </a:solidFill>
            </a:endParaRPr>
          </a:p>
          <a:p>
            <a:r>
              <a:rPr lang="it-IT" sz="1200" dirty="0"/>
              <a:t>il Gattopardo (1958)</a:t>
            </a:r>
          </a:p>
          <a:p>
            <a:endParaRPr lang="en-GB" sz="1200" noProof="1">
              <a:solidFill>
                <a:srgbClr val="E34C46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noProof="1"/>
              <a:t>Thank you</a:t>
            </a:r>
          </a:p>
        </p:txBody>
      </p:sp>
      <p:sp>
        <p:nvSpPr>
          <p:cNvPr id="3" name="ZoneTexte 23">
            <a:extLst>
              <a:ext uri="{FF2B5EF4-FFF2-40B4-BE49-F238E27FC236}">
                <a16:creationId xmlns:a16="http://schemas.microsoft.com/office/drawing/2014/main" id="{C1D6589E-A18B-A4E7-DBC2-642AE911647C}"/>
              </a:ext>
            </a:extLst>
          </p:cNvPr>
          <p:cNvSpPr txBox="1"/>
          <p:nvPr/>
        </p:nvSpPr>
        <p:spPr>
          <a:xfrm>
            <a:off x="6555346" y="3671658"/>
            <a:ext cx="54726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 </a:t>
            </a:r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Antoinette.OTT@ec.europa.eu </a:t>
            </a:r>
          </a:p>
          <a:p>
            <a:pPr algn="r"/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Thibaut.MAURY@ec.europa.eu</a:t>
            </a:r>
            <a:endParaRPr lang="en-GB" sz="16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r">
              <a:buFont typeface="Wingdings" panose="05000000000000000000" pitchFamily="2" charset="2"/>
              <a:buChar char="*"/>
            </a:pP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erial view of a snowy mountain range&#10;&#10;AI-generated content may be incorrect.">
            <a:extLst>
              <a:ext uri="{FF2B5EF4-FFF2-40B4-BE49-F238E27FC236}">
                <a16:creationId xmlns:a16="http://schemas.microsoft.com/office/drawing/2014/main" id="{4EC96624-35EB-3C16-F11A-DFDCA71F0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1933"/>
          <a:stretch>
            <a:fillRect/>
          </a:stretch>
        </p:blipFill>
        <p:spPr>
          <a:xfrm>
            <a:off x="6568046" y="-16327"/>
            <a:ext cx="5636653" cy="34453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86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9F710B-4761-B2E7-2BF8-20CEA615F7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D1E93E-F2CC-61F0-D813-945492AF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803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0174C21-826E-AFC7-F846-EA8DF8A14863}"/>
              </a:ext>
            </a:extLst>
          </p:cNvPr>
          <p:cNvSpPr txBox="1">
            <a:spLocks/>
          </p:cNvSpPr>
          <p:nvPr/>
        </p:nvSpPr>
        <p:spPr>
          <a:xfrm>
            <a:off x="643467" y="300118"/>
            <a:ext cx="9897533" cy="97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ADEDA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Product Environmental Footprint (PEF):</a:t>
            </a:r>
            <a:b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ADEDA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    </a:t>
            </a:r>
            <a:r>
              <a:rPr kumimoji="0" lang="en-US" sz="2800" b="1" i="0" u="none" strike="noStrike" kern="1200" cap="none" spc="0" normalizeH="0" baseline="0" noProof="1">
                <a:ln>
                  <a:noFill/>
                </a:ln>
                <a:solidFill>
                  <a:srgbClr val="0085A6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the EU’s recommended LCA method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F6BD25A-B724-9AB0-A21C-41E68C3CC59F}"/>
              </a:ext>
            </a:extLst>
          </p:cNvPr>
          <p:cNvSpPr/>
          <p:nvPr/>
        </p:nvSpPr>
        <p:spPr>
          <a:xfrm>
            <a:off x="4187308" y="1476054"/>
            <a:ext cx="1426217" cy="122949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F9B3AF2C-F9FF-9CEC-D462-3C9FCAC30A5F}"/>
              </a:ext>
            </a:extLst>
          </p:cNvPr>
          <p:cNvSpPr/>
          <p:nvPr/>
        </p:nvSpPr>
        <p:spPr>
          <a:xfrm>
            <a:off x="5381258" y="2123898"/>
            <a:ext cx="1426217" cy="1229497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F11A229-B0C7-7DD8-FFFB-E9CF6615D481}"/>
              </a:ext>
            </a:extLst>
          </p:cNvPr>
          <p:cNvSpPr/>
          <p:nvPr/>
        </p:nvSpPr>
        <p:spPr>
          <a:xfrm>
            <a:off x="4187308" y="2794252"/>
            <a:ext cx="1426217" cy="1229497"/>
          </a:xfrm>
          <a:prstGeom prst="hexagon">
            <a:avLst/>
          </a:prstGeom>
          <a:solidFill>
            <a:srgbClr val="8AD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20FB0F4-44FC-C882-C1D8-FB1FD9D59415}"/>
              </a:ext>
            </a:extLst>
          </p:cNvPr>
          <p:cNvSpPr/>
          <p:nvPr/>
        </p:nvSpPr>
        <p:spPr>
          <a:xfrm>
            <a:off x="5381258" y="3453771"/>
            <a:ext cx="1426217" cy="1229497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B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6C84A86A-2D5A-9FAC-BF91-4A0EFD539C3E}"/>
              </a:ext>
            </a:extLst>
          </p:cNvPr>
          <p:cNvSpPr/>
          <p:nvPr/>
        </p:nvSpPr>
        <p:spPr>
          <a:xfrm>
            <a:off x="6575208" y="2788835"/>
            <a:ext cx="1426217" cy="122949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942775-4BAC-7DE2-F1E4-C9FE2441B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22" y="3048589"/>
            <a:ext cx="709987" cy="70998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79CE33-4BC5-7E00-1815-E5ECBAD90B71}"/>
              </a:ext>
            </a:extLst>
          </p:cNvPr>
          <p:cNvCxnSpPr/>
          <p:nvPr/>
        </p:nvCxnSpPr>
        <p:spPr bwMode="auto">
          <a:xfrm flipH="1">
            <a:off x="7857047" y="3127663"/>
            <a:ext cx="3082276" cy="0"/>
          </a:xfrm>
          <a:prstGeom prst="line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66CDB9F-EA6F-A391-A4C3-A4F6435638CA}"/>
              </a:ext>
            </a:extLst>
          </p:cNvPr>
          <p:cNvSpPr txBox="1"/>
          <p:nvPr/>
        </p:nvSpPr>
        <p:spPr>
          <a:xfrm>
            <a:off x="8627550" y="3220055"/>
            <a:ext cx="273630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Multi-stakeholder initiative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B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Bottom-up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B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 coordination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B4A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secretariat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7BFE23-4E84-5E86-F1B1-72A092E2A7CF}"/>
              </a:ext>
            </a:extLst>
          </p:cNvPr>
          <p:cNvCxnSpPr/>
          <p:nvPr/>
        </p:nvCxnSpPr>
        <p:spPr bwMode="auto">
          <a:xfrm>
            <a:off x="1280120" y="1741647"/>
            <a:ext cx="3082276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109067D-8165-2145-63A2-7283F0E7B688}"/>
              </a:ext>
            </a:extLst>
          </p:cNvPr>
          <p:cNvSpPr txBox="1"/>
          <p:nvPr/>
        </p:nvSpPr>
        <p:spPr>
          <a:xfrm>
            <a:off x="1213879" y="1816195"/>
            <a:ext cx="27363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Harmonisation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 recommendation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alignment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6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 playing field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8F4D88-4A0E-9ACC-3651-54F2619DD99D}"/>
              </a:ext>
            </a:extLst>
          </p:cNvPr>
          <p:cNvCxnSpPr/>
          <p:nvPr/>
        </p:nvCxnSpPr>
        <p:spPr bwMode="auto">
          <a:xfrm>
            <a:off x="743802" y="3684028"/>
            <a:ext cx="3588777" cy="0"/>
          </a:xfrm>
          <a:prstGeom prst="line">
            <a:avLst/>
          </a:prstGeom>
          <a:noFill/>
          <a:ln w="19050" cap="flat" cmpd="sng" algn="ctr">
            <a:solidFill>
              <a:srgbClr val="8ADED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0633BF-0427-5289-240E-6FD389DBDFCD}"/>
              </a:ext>
            </a:extLst>
          </p:cNvPr>
          <p:cNvSpPr txBox="1"/>
          <p:nvPr/>
        </p:nvSpPr>
        <p:spPr>
          <a:xfrm>
            <a:off x="641834" y="3695930"/>
            <a:ext cx="379688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Sector specific category 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E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rules for the sector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E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 average (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Representative</a:t>
            </a:r>
            <a:r>
              <a:rPr kumimoji="0" lang="en-NL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L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products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E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Hotspot res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</a:t>
            </a:r>
            <a:r>
              <a:rPr kumimoji="0" lang="en-NL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</a:t>
            </a: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0EF2E2-0A64-D322-C21F-3DDDE7E74A06}"/>
              </a:ext>
            </a:extLst>
          </p:cNvPr>
          <p:cNvCxnSpPr/>
          <p:nvPr/>
        </p:nvCxnSpPr>
        <p:spPr bwMode="auto">
          <a:xfrm>
            <a:off x="3994634" y="4956336"/>
            <a:ext cx="1892175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72B10-5881-96F1-E28C-0DD18C3D4B6A}"/>
              </a:ext>
            </a:extLst>
          </p:cNvPr>
          <p:cNvCxnSpPr/>
          <p:nvPr/>
        </p:nvCxnSpPr>
        <p:spPr>
          <a:xfrm flipV="1">
            <a:off x="5886809" y="4683269"/>
            <a:ext cx="207558" cy="273067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35FC50-C858-63AE-CADB-B89CE535621C}"/>
              </a:ext>
            </a:extLst>
          </p:cNvPr>
          <p:cNvCxnSpPr/>
          <p:nvPr/>
        </p:nvCxnSpPr>
        <p:spPr bwMode="auto">
          <a:xfrm flipH="1">
            <a:off x="7079918" y="1450603"/>
            <a:ext cx="3082276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5A7A351-225F-08DA-60D4-E6EB2EDC6D84}"/>
              </a:ext>
            </a:extLst>
          </p:cNvPr>
          <p:cNvSpPr txBox="1"/>
          <p:nvPr/>
        </p:nvSpPr>
        <p:spPr>
          <a:xfrm>
            <a:off x="8543095" y="1533184"/>
            <a:ext cx="33043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Transparency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based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A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Comparability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97DBCC9-6085-E1FA-3B78-BCAC3C18B0E0}"/>
              </a:ext>
            </a:extLst>
          </p:cNvPr>
          <p:cNvCxnSpPr>
            <a:endCxn id="12" idx="5"/>
          </p:cNvCxnSpPr>
          <p:nvPr/>
        </p:nvCxnSpPr>
        <p:spPr>
          <a:xfrm flipH="1">
            <a:off x="6500101" y="1450603"/>
            <a:ext cx="586443" cy="673295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44FBC8-16C8-29AB-1458-9BB037606731}"/>
              </a:ext>
            </a:extLst>
          </p:cNvPr>
          <p:cNvSpPr txBox="1"/>
          <p:nvPr/>
        </p:nvSpPr>
        <p:spPr>
          <a:xfrm>
            <a:off x="3950183" y="4996829"/>
            <a:ext cx="413671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5A6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specific datasets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5A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quality rules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F9FFE-C404-84D3-C5ED-CB182FDEE3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19" y="2144227"/>
            <a:ext cx="982894" cy="107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A8816-75CF-B5F4-78A2-C6580AF6A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00" y="3483555"/>
            <a:ext cx="986241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6C658-8A3E-B6A0-FBA7-A4B87D32E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29" y="1669608"/>
            <a:ext cx="830018" cy="830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5F9B1-8B09-F718-640B-22E11A033B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22" y="2870044"/>
            <a:ext cx="985054" cy="1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3" grpId="0"/>
      <p:bldP spid="25" grpId="0"/>
      <p:bldP spid="30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E05051-61A0-6D30-D5FD-1E378F7CA3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69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55CE-448F-878D-0FD6-46C4C5D2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41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D3C713-B638-2503-E09B-61BF08E1A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39C6DD-FE56-C5D7-BC2C-217704B6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74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07679C-10D0-FF52-DBB0-30F1708BC4D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83706" y="4755065"/>
            <a:ext cx="3016988" cy="600978"/>
          </a:xfrm>
        </p:spPr>
        <p:txBody>
          <a:bodyPr/>
          <a:lstStyle/>
          <a:p>
            <a:pPr marL="9425" indent="0">
              <a:buNone/>
            </a:pPr>
            <a:r>
              <a:rPr lang="en-US" sz="1800" b="1"/>
              <a:t>Life cycle perspective</a:t>
            </a:r>
          </a:p>
          <a:p>
            <a:endParaRPr lang="en-1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089AB-24B9-AF99-B7C0-DFCA953745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728" y="4728497"/>
            <a:ext cx="3016988" cy="654115"/>
          </a:xfrm>
        </p:spPr>
        <p:txBody>
          <a:bodyPr/>
          <a:lstStyle/>
          <a:p>
            <a:pPr marL="9425" indent="0">
              <a:buNone/>
            </a:pPr>
            <a:r>
              <a:rPr lang="en-US" sz="1800" b="1"/>
              <a:t>Functionality approach</a:t>
            </a:r>
            <a:endParaRPr lang="en-150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F58749-CA60-E666-FDC8-858720FF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28" y="409339"/>
            <a:ext cx="6052143" cy="782357"/>
          </a:xfrm>
        </p:spPr>
        <p:txBody>
          <a:bodyPr/>
          <a:lstStyle/>
          <a:p>
            <a:r>
              <a:rPr lang="en-US" sz="3600"/>
              <a:t>Role of the environmental </a:t>
            </a:r>
            <a:r>
              <a:rPr lang="en-US" sz="3600" b="1"/>
              <a:t>Life Cycle Assessment</a:t>
            </a:r>
            <a:endParaRPr lang="en-150" sz="3600" b="1"/>
          </a:p>
        </p:txBody>
      </p:sp>
      <p:sp>
        <p:nvSpPr>
          <p:cNvPr id="31" name="ZoneTexte 35">
            <a:extLst>
              <a:ext uri="{FF2B5EF4-FFF2-40B4-BE49-F238E27FC236}">
                <a16:creationId xmlns:a16="http://schemas.microsoft.com/office/drawing/2014/main" id="{A79CDDCE-0908-3F08-C6B2-C98D7191FBEF}"/>
              </a:ext>
            </a:extLst>
          </p:cNvPr>
          <p:cNvSpPr txBox="1">
            <a:spLocks noGrp="1"/>
          </p:cNvSpPr>
          <p:nvPr>
            <p:ph type="body" sz="quarter" idx="33"/>
          </p:nvPr>
        </p:nvSpPr>
        <p:spPr>
          <a:xfrm>
            <a:off x="8025501" y="4760692"/>
            <a:ext cx="301625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 b="1"/>
            </a:lvl1pPr>
          </a:lstStyle>
          <a:p>
            <a:pPr marL="9425" indent="0">
              <a:buNone/>
            </a:pPr>
            <a:r>
              <a:rPr lang="en-US" sz="1800"/>
              <a:t>Multi-criteria</a:t>
            </a:r>
            <a:r>
              <a:rPr lang="en-US" sz="1867"/>
              <a:t> analysis</a:t>
            </a:r>
          </a:p>
        </p:txBody>
      </p:sp>
      <p:pic>
        <p:nvPicPr>
          <p:cNvPr id="38" name="Image 9">
            <a:extLst>
              <a:ext uri="{FF2B5EF4-FFF2-40B4-BE49-F238E27FC236}">
                <a16:creationId xmlns:a16="http://schemas.microsoft.com/office/drawing/2014/main" id="{53B44725-6D8B-E3E2-3BA1-4EDF7494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426" y="2228994"/>
            <a:ext cx="4229194" cy="2342858"/>
          </a:xfrm>
          <a:prstGeom prst="rect">
            <a:avLst/>
          </a:prstGeom>
        </p:spPr>
      </p:pic>
      <p:grpSp>
        <p:nvGrpSpPr>
          <p:cNvPr id="39" name="Groupe 6">
            <a:extLst>
              <a:ext uri="{FF2B5EF4-FFF2-40B4-BE49-F238E27FC236}">
                <a16:creationId xmlns:a16="http://schemas.microsoft.com/office/drawing/2014/main" id="{760A3969-CC31-34E2-E346-B90E56E4E8E9}"/>
              </a:ext>
            </a:extLst>
          </p:cNvPr>
          <p:cNvGrpSpPr/>
          <p:nvPr/>
        </p:nvGrpSpPr>
        <p:grpSpPr>
          <a:xfrm>
            <a:off x="4171928" y="2095574"/>
            <a:ext cx="2880320" cy="2400267"/>
            <a:chOff x="117095" y="2946658"/>
            <a:chExt cx="2160240" cy="1800200"/>
          </a:xfrm>
        </p:grpSpPr>
        <p:grpSp>
          <p:nvGrpSpPr>
            <p:cNvPr id="40" name="Groupe 20">
              <a:extLst>
                <a:ext uri="{FF2B5EF4-FFF2-40B4-BE49-F238E27FC236}">
                  <a16:creationId xmlns:a16="http://schemas.microsoft.com/office/drawing/2014/main" id="{295099D8-1BF0-C77E-AA32-69F85D125915}"/>
                </a:ext>
              </a:extLst>
            </p:cNvPr>
            <p:cNvGrpSpPr/>
            <p:nvPr/>
          </p:nvGrpSpPr>
          <p:grpSpPr>
            <a:xfrm>
              <a:off x="117095" y="2946658"/>
              <a:ext cx="2160240" cy="1800200"/>
              <a:chOff x="217694" y="1610037"/>
              <a:chExt cx="2089161" cy="1893136"/>
            </a:xfrm>
          </p:grpSpPr>
          <p:pic>
            <p:nvPicPr>
              <p:cNvPr id="42" name="Image 21">
                <a:extLst>
                  <a:ext uri="{FF2B5EF4-FFF2-40B4-BE49-F238E27FC236}">
                    <a16:creationId xmlns:a16="http://schemas.microsoft.com/office/drawing/2014/main" id="{8BB88C4A-0E97-5144-7AF2-48BECCD26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694" y="1610037"/>
                <a:ext cx="2089161" cy="1893136"/>
              </a:xfrm>
              <a:prstGeom prst="rect">
                <a:avLst/>
              </a:prstGeom>
            </p:spPr>
          </p:pic>
          <p:pic>
            <p:nvPicPr>
              <p:cNvPr id="43" name="Image 22">
                <a:extLst>
                  <a:ext uri="{FF2B5EF4-FFF2-40B4-BE49-F238E27FC236}">
                    <a16:creationId xmlns:a16="http://schemas.microsoft.com/office/drawing/2014/main" id="{10D753DB-3CF8-1858-0A6A-8E1EF497D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95" b="100000" l="1923" r="96635">
                            <a14:foregroundMark x1="48798" y1="88718" x2="48798" y2="88718"/>
                            <a14:foregroundMark x1="52404" y1="83846" x2="52404" y2="83846"/>
                            <a14:foregroundMark x1="50962" y1="82308" x2="58654" y2="8820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5993" y="1929966"/>
                <a:ext cx="1260688" cy="1181894"/>
              </a:xfrm>
              <a:prstGeom prst="rect">
                <a:avLst/>
              </a:prstGeom>
            </p:spPr>
          </p:pic>
        </p:grpSp>
        <p:pic>
          <p:nvPicPr>
            <p:cNvPr id="41" name="Image 25">
              <a:extLst>
                <a:ext uri="{FF2B5EF4-FFF2-40B4-BE49-F238E27FC236}">
                  <a16:creationId xmlns:a16="http://schemas.microsoft.com/office/drawing/2014/main" id="{F352D2CB-DBB0-8A89-54DD-7D46A7F0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1084">
              <a:off x="1210291" y="3374910"/>
              <a:ext cx="676685" cy="650149"/>
            </a:xfrm>
            <a:prstGeom prst="rect">
              <a:avLst/>
            </a:prstGeom>
          </p:spPr>
        </p:pic>
      </p:grpSp>
      <p:pic>
        <p:nvPicPr>
          <p:cNvPr id="44" name="Image 10">
            <a:extLst>
              <a:ext uri="{FF2B5EF4-FFF2-40B4-BE49-F238E27FC236}">
                <a16:creationId xmlns:a16="http://schemas.microsoft.com/office/drawing/2014/main" id="{9642288A-E65F-E909-A7E0-4B305A999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866" y="2742941"/>
            <a:ext cx="1361722" cy="1849159"/>
          </a:xfrm>
          <a:prstGeom prst="rect">
            <a:avLst/>
          </a:prstGeom>
        </p:spPr>
      </p:pic>
      <p:sp>
        <p:nvSpPr>
          <p:cNvPr id="45" name="Flèche droite 12">
            <a:extLst>
              <a:ext uri="{FF2B5EF4-FFF2-40B4-BE49-F238E27FC236}">
                <a16:creationId xmlns:a16="http://schemas.microsoft.com/office/drawing/2014/main" id="{720F2623-A8C9-35CC-FD73-1ECA7A761180}"/>
              </a:ext>
            </a:extLst>
          </p:cNvPr>
          <p:cNvSpPr/>
          <p:nvPr/>
        </p:nvSpPr>
        <p:spPr bwMode="auto">
          <a:xfrm rot="13006913">
            <a:off x="1180982" y="2426379"/>
            <a:ext cx="568532" cy="364997"/>
          </a:xfrm>
          <a:prstGeom prst="rightArrow">
            <a:avLst/>
          </a:prstGeom>
          <a:solidFill>
            <a:schemeClr val="tx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6" name="Flèche droite 39">
            <a:extLst>
              <a:ext uri="{FF2B5EF4-FFF2-40B4-BE49-F238E27FC236}">
                <a16:creationId xmlns:a16="http://schemas.microsoft.com/office/drawing/2014/main" id="{D8CDA2DA-DD4B-45CA-D2BA-B9502544B8D8}"/>
              </a:ext>
            </a:extLst>
          </p:cNvPr>
          <p:cNvSpPr/>
          <p:nvPr/>
        </p:nvSpPr>
        <p:spPr bwMode="auto">
          <a:xfrm rot="16200000">
            <a:off x="1823577" y="2269295"/>
            <a:ext cx="603360" cy="343929"/>
          </a:xfrm>
          <a:prstGeom prst="rightArrow">
            <a:avLst/>
          </a:prstGeom>
          <a:solidFill>
            <a:schemeClr val="tx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7" name="Flèche droite 40">
            <a:extLst>
              <a:ext uri="{FF2B5EF4-FFF2-40B4-BE49-F238E27FC236}">
                <a16:creationId xmlns:a16="http://schemas.microsoft.com/office/drawing/2014/main" id="{1DB54557-5F8D-6D19-4D2F-6C15656579F2}"/>
              </a:ext>
            </a:extLst>
          </p:cNvPr>
          <p:cNvSpPr/>
          <p:nvPr/>
        </p:nvSpPr>
        <p:spPr bwMode="auto">
          <a:xfrm rot="18785582">
            <a:off x="2465547" y="2406042"/>
            <a:ext cx="603360" cy="343929"/>
          </a:xfrm>
          <a:prstGeom prst="rightArrow">
            <a:avLst/>
          </a:prstGeom>
          <a:solidFill>
            <a:schemeClr val="tx1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 defTabSz="3207180" fontAlgn="base">
              <a:spcBef>
                <a:spcPct val="0"/>
              </a:spcBef>
              <a:spcAft>
                <a:spcPct val="0"/>
              </a:spcAft>
            </a:pPr>
            <a:endParaRPr lang="en-US" sz="1600" i="1" err="1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8" name="Image 14">
            <a:extLst>
              <a:ext uri="{FF2B5EF4-FFF2-40B4-BE49-F238E27FC236}">
                <a16:creationId xmlns:a16="http://schemas.microsoft.com/office/drawing/2014/main" id="{D570FCE1-7C32-63C7-8942-EACEF9FDA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292" y="3101098"/>
            <a:ext cx="357024" cy="49040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AB6963-C7C9-1045-2DC3-8507BFD758BC}"/>
              </a:ext>
            </a:extLst>
          </p:cNvPr>
          <p:cNvSpPr txBox="1"/>
          <p:nvPr/>
        </p:nvSpPr>
        <p:spPr>
          <a:xfrm>
            <a:off x="477277" y="5519009"/>
            <a:ext cx="11982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LCA to assess eco-efficiency (1/T) – measure impacts and then mitigate avoiding “Burden shifting” between life cycle stages or impact categories</a:t>
            </a:r>
          </a:p>
        </p:txBody>
      </p:sp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1F9C19C1-7D3B-052C-A58B-152E05924882}"/>
              </a:ext>
            </a:extLst>
          </p:cNvPr>
          <p:cNvSpPr/>
          <p:nvPr/>
        </p:nvSpPr>
        <p:spPr>
          <a:xfrm>
            <a:off x="7581426" y="377973"/>
            <a:ext cx="4229194" cy="1388999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 marL="266700" lvl="4" indent="0" algn="just">
              <a:lnSpc>
                <a:spcPct val="120000"/>
              </a:lnSpc>
              <a:spcAft>
                <a:spcPts val="600"/>
              </a:spcAft>
              <a:buClr>
                <a:srgbClr val="0069C8"/>
              </a:buClr>
              <a:buNone/>
            </a:pPr>
            <a:r>
              <a:rPr lang="en-US" sz="1600" b="1" i="1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LCA</a:t>
            </a:r>
            <a:r>
              <a:rPr lang="en-US" sz="1600" i="1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 “compiles and evaluates the inputs, outputs and the potential environmental impacts of a product system throughout its life cycle.”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[ISO 14 040/44]</a:t>
            </a:r>
          </a:p>
        </p:txBody>
      </p:sp>
    </p:spTree>
    <p:extLst>
      <p:ext uri="{BB962C8B-B14F-4D97-AF65-F5344CB8AC3E}">
        <p14:creationId xmlns:p14="http://schemas.microsoft.com/office/powerpoint/2010/main" val="52509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7273-8028-C8E1-A884-590E5B4E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70872"/>
            <a:ext cx="9252373" cy="945864"/>
          </a:xfrm>
        </p:spPr>
        <p:txBody>
          <a:bodyPr>
            <a:normAutofit/>
          </a:bodyPr>
          <a:lstStyle/>
          <a:p>
            <a:r>
              <a:rPr lang="fr-FR" dirty="0"/>
              <a:t>Life Cycle </a:t>
            </a:r>
            <a:r>
              <a:rPr lang="fr-FR" dirty="0" err="1"/>
              <a:t>Assessment</a:t>
            </a:r>
            <a:r>
              <a:rPr lang="fr-FR" dirty="0"/>
              <a:t>: </a:t>
            </a:r>
            <a:r>
              <a:rPr lang="fr-FR" sz="2400" dirty="0"/>
              <a:t>multi-phases and multi-</a:t>
            </a:r>
            <a:r>
              <a:rPr lang="fr-FR" sz="2400" dirty="0" err="1"/>
              <a:t>criteria</a:t>
            </a:r>
            <a:r>
              <a:rPr lang="fr-FR" sz="2400" dirty="0"/>
              <a:t> </a:t>
            </a:r>
            <a:r>
              <a:rPr lang="fr-FR" sz="2400" dirty="0" err="1"/>
              <a:t>approach</a:t>
            </a:r>
            <a:r>
              <a:rPr lang="fr-FR" sz="2400" dirty="0"/>
              <a:t> for </a:t>
            </a:r>
            <a:r>
              <a:rPr lang="fr-FR" sz="2400" dirty="0" err="1"/>
              <a:t>mitigating</a:t>
            </a:r>
            <a:r>
              <a:rPr lang="fr-FR" sz="2400" dirty="0"/>
              <a:t> </a:t>
            </a:r>
            <a:r>
              <a:rPr lang="fr-FR" sz="2400" dirty="0" err="1"/>
              <a:t>environmental</a:t>
            </a:r>
            <a:r>
              <a:rPr lang="fr-FR" sz="2400" dirty="0"/>
              <a:t> impact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22F4F-CBB0-411E-B8D6-2CCD38774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F65F1577-A091-3048-8B0B-5D23090E18CE}" type="slidenum">
              <a:rPr lang="en-BE" smtClean="0"/>
              <a:pPr algn="r"/>
              <a:t>3</a:t>
            </a:fld>
            <a:endParaRPr lang="en-BE" dirty="0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DFCAC55-6313-A148-A594-1AC225DE1F22}"/>
              </a:ext>
            </a:extLst>
          </p:cNvPr>
          <p:cNvSpPr/>
          <p:nvPr/>
        </p:nvSpPr>
        <p:spPr>
          <a:xfrm>
            <a:off x="445414" y="4639961"/>
            <a:ext cx="7915853" cy="2059338"/>
          </a:xfrm>
          <a:prstGeom prst="roundRect">
            <a:avLst>
              <a:gd name="adj" fmla="val 49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F579129-3C27-AE3A-0DDD-3B4180DEC21D}"/>
              </a:ext>
            </a:extLst>
          </p:cNvPr>
          <p:cNvGrpSpPr/>
          <p:nvPr/>
        </p:nvGrpSpPr>
        <p:grpSpPr>
          <a:xfrm>
            <a:off x="445414" y="4686511"/>
            <a:ext cx="1029454" cy="904082"/>
            <a:chOff x="1301986" y="4771320"/>
            <a:chExt cx="1029454" cy="90408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1779335-C409-1B40-4BC5-5128A5745D27}"/>
                </a:ext>
              </a:extLst>
            </p:cNvPr>
            <p:cNvSpPr/>
            <p:nvPr/>
          </p:nvSpPr>
          <p:spPr>
            <a:xfrm>
              <a:off x="1473659" y="4771320"/>
              <a:ext cx="686109" cy="647716"/>
            </a:xfrm>
            <a:custGeom>
              <a:avLst/>
              <a:gdLst>
                <a:gd name="connsiteX0" fmla="*/ 1034415 w 1034414"/>
                <a:gd name="connsiteY0" fmla="*/ 0 h 1034414"/>
                <a:gd name="connsiteX1" fmla="*/ 517208 w 1034414"/>
                <a:gd name="connsiteY1" fmla="*/ 0 h 1034414"/>
                <a:gd name="connsiteX2" fmla="*/ 0 w 1034414"/>
                <a:gd name="connsiteY2" fmla="*/ 0 h 1034414"/>
                <a:gd name="connsiteX3" fmla="*/ 0 w 1034414"/>
                <a:gd name="connsiteY3" fmla="*/ 517208 h 1034414"/>
                <a:gd name="connsiteX4" fmla="*/ 0 w 1034414"/>
                <a:gd name="connsiteY4" fmla="*/ 1034415 h 1034414"/>
                <a:gd name="connsiteX5" fmla="*/ 517208 w 1034414"/>
                <a:gd name="connsiteY5" fmla="*/ 1034415 h 1034414"/>
                <a:gd name="connsiteX6" fmla="*/ 1034415 w 1034414"/>
                <a:gd name="connsiteY6" fmla="*/ 1034415 h 1034414"/>
                <a:gd name="connsiteX7" fmla="*/ 1034415 w 1034414"/>
                <a:gd name="connsiteY7" fmla="*/ 517208 h 1034414"/>
                <a:gd name="connsiteX8" fmla="*/ 1034415 w 1034414"/>
                <a:gd name="connsiteY8" fmla="*/ 0 h 103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4414" h="1034414">
                  <a:moveTo>
                    <a:pt x="1034415" y="0"/>
                  </a:moveTo>
                  <a:lnTo>
                    <a:pt x="517208" y="0"/>
                  </a:lnTo>
                  <a:lnTo>
                    <a:pt x="0" y="0"/>
                  </a:lnTo>
                  <a:lnTo>
                    <a:pt x="0" y="517208"/>
                  </a:lnTo>
                  <a:lnTo>
                    <a:pt x="0" y="1034415"/>
                  </a:lnTo>
                  <a:lnTo>
                    <a:pt x="517208" y="1034415"/>
                  </a:lnTo>
                  <a:lnTo>
                    <a:pt x="1034415" y="1034415"/>
                  </a:lnTo>
                  <a:lnTo>
                    <a:pt x="1034415" y="517208"/>
                  </a:lnTo>
                  <a:lnTo>
                    <a:pt x="1034415" y="0"/>
                  </a:lnTo>
                  <a:close/>
                </a:path>
              </a:pathLst>
            </a:custGeom>
            <a:solidFill>
              <a:srgbClr val="F8D53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07E00D-1174-9911-9AE8-45B4107DE8EA}"/>
                </a:ext>
              </a:extLst>
            </p:cNvPr>
            <p:cNvSpPr/>
            <p:nvPr/>
          </p:nvSpPr>
          <p:spPr>
            <a:xfrm>
              <a:off x="1733129" y="4895495"/>
              <a:ext cx="167168" cy="399365"/>
            </a:xfrm>
            <a:custGeom>
              <a:avLst/>
              <a:gdLst>
                <a:gd name="connsiteX0" fmla="*/ 126016 w 252031"/>
                <a:gd name="connsiteY0" fmla="*/ 637794 h 637793"/>
                <a:gd name="connsiteX1" fmla="*/ 0 w 252031"/>
                <a:gd name="connsiteY1" fmla="*/ 511778 h 637793"/>
                <a:gd name="connsiteX2" fmla="*/ 58102 w 252031"/>
                <a:gd name="connsiteY2" fmla="*/ 405575 h 637793"/>
                <a:gd name="connsiteX3" fmla="*/ 58102 w 252031"/>
                <a:gd name="connsiteY3" fmla="*/ 67913 h 637793"/>
                <a:gd name="connsiteX4" fmla="*/ 126016 w 252031"/>
                <a:gd name="connsiteY4" fmla="*/ 0 h 637793"/>
                <a:gd name="connsiteX5" fmla="*/ 174022 w 252031"/>
                <a:gd name="connsiteY5" fmla="*/ 19907 h 637793"/>
                <a:gd name="connsiteX6" fmla="*/ 193929 w 252031"/>
                <a:gd name="connsiteY6" fmla="*/ 67913 h 637793"/>
                <a:gd name="connsiteX7" fmla="*/ 193929 w 252031"/>
                <a:gd name="connsiteY7" fmla="*/ 405575 h 637793"/>
                <a:gd name="connsiteX8" fmla="*/ 252031 w 252031"/>
                <a:gd name="connsiteY8" fmla="*/ 511778 h 637793"/>
                <a:gd name="connsiteX9" fmla="*/ 126016 w 252031"/>
                <a:gd name="connsiteY9" fmla="*/ 637794 h 63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031" h="637793">
                  <a:moveTo>
                    <a:pt x="126016" y="637794"/>
                  </a:moveTo>
                  <a:cubicBezTo>
                    <a:pt x="56483" y="637794"/>
                    <a:pt x="0" y="581215"/>
                    <a:pt x="0" y="511778"/>
                  </a:cubicBezTo>
                  <a:cubicBezTo>
                    <a:pt x="0" y="468344"/>
                    <a:pt x="21717" y="428911"/>
                    <a:pt x="58102" y="405575"/>
                  </a:cubicBezTo>
                  <a:lnTo>
                    <a:pt x="58102" y="67913"/>
                  </a:lnTo>
                  <a:cubicBezTo>
                    <a:pt x="58102" y="30480"/>
                    <a:pt x="88582" y="0"/>
                    <a:pt x="126016" y="0"/>
                  </a:cubicBezTo>
                  <a:cubicBezTo>
                    <a:pt x="144113" y="0"/>
                    <a:pt x="161163" y="7048"/>
                    <a:pt x="174022" y="19907"/>
                  </a:cubicBezTo>
                  <a:cubicBezTo>
                    <a:pt x="186880" y="32766"/>
                    <a:pt x="193929" y="49816"/>
                    <a:pt x="193929" y="67913"/>
                  </a:cubicBezTo>
                  <a:lnTo>
                    <a:pt x="193929" y="405575"/>
                  </a:lnTo>
                  <a:cubicBezTo>
                    <a:pt x="230410" y="428911"/>
                    <a:pt x="252031" y="468344"/>
                    <a:pt x="252031" y="511778"/>
                  </a:cubicBezTo>
                  <a:cubicBezTo>
                    <a:pt x="252031" y="581311"/>
                    <a:pt x="195453" y="637794"/>
                    <a:pt x="126016" y="63779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D4A82A-9160-E706-2C04-774F6F6A5B1F}"/>
                </a:ext>
              </a:extLst>
            </p:cNvPr>
            <p:cNvSpPr/>
            <p:nvPr/>
          </p:nvSpPr>
          <p:spPr>
            <a:xfrm>
              <a:off x="1752588" y="4945953"/>
              <a:ext cx="128250" cy="330538"/>
            </a:xfrm>
            <a:custGeom>
              <a:avLst/>
              <a:gdLst>
                <a:gd name="connsiteX0" fmla="*/ 134874 w 193357"/>
                <a:gd name="connsiteY0" fmla="*/ 0 h 527875"/>
                <a:gd name="connsiteX1" fmla="*/ 134874 w 193357"/>
                <a:gd name="connsiteY1" fmla="*/ 342329 h 527875"/>
                <a:gd name="connsiteX2" fmla="*/ 193357 w 193357"/>
                <a:gd name="connsiteY2" fmla="*/ 431197 h 527875"/>
                <a:gd name="connsiteX3" fmla="*/ 96679 w 193357"/>
                <a:gd name="connsiteY3" fmla="*/ 527875 h 527875"/>
                <a:gd name="connsiteX4" fmla="*/ 0 w 193357"/>
                <a:gd name="connsiteY4" fmla="*/ 431197 h 527875"/>
                <a:gd name="connsiteX5" fmla="*/ 58483 w 193357"/>
                <a:gd name="connsiteY5" fmla="*/ 342329 h 527875"/>
                <a:gd name="connsiteX6" fmla="*/ 58483 w 193357"/>
                <a:gd name="connsiteY6" fmla="*/ 0 h 527875"/>
                <a:gd name="connsiteX7" fmla="*/ 134874 w 193357"/>
                <a:gd name="connsiteY7" fmla="*/ 0 h 5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357" h="527875">
                  <a:moveTo>
                    <a:pt x="134874" y="0"/>
                  </a:moveTo>
                  <a:lnTo>
                    <a:pt x="134874" y="342329"/>
                  </a:lnTo>
                  <a:cubicBezTo>
                    <a:pt x="169259" y="357092"/>
                    <a:pt x="193357" y="391382"/>
                    <a:pt x="193357" y="431197"/>
                  </a:cubicBezTo>
                  <a:cubicBezTo>
                    <a:pt x="193357" y="484632"/>
                    <a:pt x="150019" y="527875"/>
                    <a:pt x="96679" y="527875"/>
                  </a:cubicBezTo>
                  <a:cubicBezTo>
                    <a:pt x="43339" y="527875"/>
                    <a:pt x="0" y="484537"/>
                    <a:pt x="0" y="431197"/>
                  </a:cubicBezTo>
                  <a:cubicBezTo>
                    <a:pt x="0" y="391382"/>
                    <a:pt x="24098" y="357187"/>
                    <a:pt x="58483" y="342329"/>
                  </a:cubicBezTo>
                  <a:lnTo>
                    <a:pt x="58483" y="0"/>
                  </a:lnTo>
                  <a:lnTo>
                    <a:pt x="134874" y="0"/>
                  </a:lnTo>
                  <a:close/>
                </a:path>
              </a:pathLst>
            </a:custGeom>
            <a:solidFill>
              <a:srgbClr val="FF777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34DD92F-6447-FD9C-9C5F-AF4E4A4D8A54}"/>
                </a:ext>
              </a:extLst>
            </p:cNvPr>
            <p:cNvSpPr/>
            <p:nvPr/>
          </p:nvSpPr>
          <p:spPr>
            <a:xfrm>
              <a:off x="1900297" y="4938736"/>
              <a:ext cx="99631" cy="14374"/>
            </a:xfrm>
            <a:custGeom>
              <a:avLst/>
              <a:gdLst>
                <a:gd name="connsiteX0" fmla="*/ 0 w 150209"/>
                <a:gd name="connsiteY0" fmla="*/ 0 h 22955"/>
                <a:gd name="connsiteX1" fmla="*/ 150209 w 150209"/>
                <a:gd name="connsiteY1" fmla="*/ 0 h 22955"/>
                <a:gd name="connsiteX2" fmla="*/ 150209 w 150209"/>
                <a:gd name="connsiteY2" fmla="*/ 22955 h 22955"/>
                <a:gd name="connsiteX3" fmla="*/ 0 w 150209"/>
                <a:gd name="connsiteY3" fmla="*/ 22955 h 2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09" h="22955">
                  <a:moveTo>
                    <a:pt x="0" y="0"/>
                  </a:moveTo>
                  <a:lnTo>
                    <a:pt x="150209" y="0"/>
                  </a:lnTo>
                  <a:lnTo>
                    <a:pt x="150209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777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334E5D-5497-98EB-6931-F06CB82B261F}"/>
                </a:ext>
              </a:extLst>
            </p:cNvPr>
            <p:cNvSpPr/>
            <p:nvPr/>
          </p:nvSpPr>
          <p:spPr>
            <a:xfrm>
              <a:off x="1900297" y="4976907"/>
              <a:ext cx="99631" cy="14374"/>
            </a:xfrm>
            <a:custGeom>
              <a:avLst/>
              <a:gdLst>
                <a:gd name="connsiteX0" fmla="*/ 0 w 150209"/>
                <a:gd name="connsiteY0" fmla="*/ 0 h 22955"/>
                <a:gd name="connsiteX1" fmla="*/ 150209 w 150209"/>
                <a:gd name="connsiteY1" fmla="*/ 0 h 22955"/>
                <a:gd name="connsiteX2" fmla="*/ 150209 w 150209"/>
                <a:gd name="connsiteY2" fmla="*/ 22955 h 22955"/>
                <a:gd name="connsiteX3" fmla="*/ 0 w 150209"/>
                <a:gd name="connsiteY3" fmla="*/ 22955 h 2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09" h="22955">
                  <a:moveTo>
                    <a:pt x="0" y="0"/>
                  </a:moveTo>
                  <a:lnTo>
                    <a:pt x="150209" y="0"/>
                  </a:lnTo>
                  <a:lnTo>
                    <a:pt x="150209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777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96E5FF-98C7-22D2-7474-6ED37646A70A}"/>
                </a:ext>
              </a:extLst>
            </p:cNvPr>
            <p:cNvSpPr/>
            <p:nvPr/>
          </p:nvSpPr>
          <p:spPr>
            <a:xfrm>
              <a:off x="1900297" y="5015078"/>
              <a:ext cx="99631" cy="14374"/>
            </a:xfrm>
            <a:custGeom>
              <a:avLst/>
              <a:gdLst>
                <a:gd name="connsiteX0" fmla="*/ 0 w 150209"/>
                <a:gd name="connsiteY0" fmla="*/ 0 h 22955"/>
                <a:gd name="connsiteX1" fmla="*/ 150209 w 150209"/>
                <a:gd name="connsiteY1" fmla="*/ 0 h 22955"/>
                <a:gd name="connsiteX2" fmla="*/ 150209 w 150209"/>
                <a:gd name="connsiteY2" fmla="*/ 22955 h 22955"/>
                <a:gd name="connsiteX3" fmla="*/ 0 w 150209"/>
                <a:gd name="connsiteY3" fmla="*/ 22955 h 2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09" h="22955">
                  <a:moveTo>
                    <a:pt x="0" y="0"/>
                  </a:moveTo>
                  <a:lnTo>
                    <a:pt x="150209" y="0"/>
                  </a:lnTo>
                  <a:lnTo>
                    <a:pt x="150209" y="22955"/>
                  </a:lnTo>
                  <a:lnTo>
                    <a:pt x="0" y="22955"/>
                  </a:lnTo>
                  <a:close/>
                </a:path>
              </a:pathLst>
            </a:custGeom>
            <a:solidFill>
              <a:srgbClr val="FF777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460AFF-5E73-1601-50EB-A0CC8F3FAB49}"/>
                </a:ext>
              </a:extLst>
            </p:cNvPr>
            <p:cNvSpPr txBox="1"/>
            <p:nvPr/>
          </p:nvSpPr>
          <p:spPr>
            <a:xfrm>
              <a:off x="1301986" y="5424866"/>
              <a:ext cx="1029454" cy="250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Climate change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53209EC-BCED-102C-FCAD-8B89A43892F6}"/>
              </a:ext>
            </a:extLst>
          </p:cNvPr>
          <p:cNvGrpSpPr/>
          <p:nvPr/>
        </p:nvGrpSpPr>
        <p:grpSpPr>
          <a:xfrm>
            <a:off x="1332912" y="4684152"/>
            <a:ext cx="1184967" cy="896323"/>
            <a:chOff x="2189484" y="4768961"/>
            <a:chExt cx="1184967" cy="89632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9C19A3A-237D-D6A2-04C1-5B5A110C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57032" y="4768961"/>
              <a:ext cx="688636" cy="6501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E74879-37F5-8D22-1C35-A94295FA2C59}"/>
                </a:ext>
              </a:extLst>
            </p:cNvPr>
            <p:cNvSpPr txBox="1"/>
            <p:nvPr/>
          </p:nvSpPr>
          <p:spPr>
            <a:xfrm>
              <a:off x="2189484" y="5419063"/>
              <a:ext cx="118496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Ozone depletion</a:t>
              </a:r>
              <a:endParaRPr lang="en-US" sz="1000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A28EF4-902B-7854-1514-34B05DC31EB6}"/>
              </a:ext>
            </a:extLst>
          </p:cNvPr>
          <p:cNvGrpSpPr/>
          <p:nvPr/>
        </p:nvGrpSpPr>
        <p:grpSpPr>
          <a:xfrm>
            <a:off x="2362366" y="4686511"/>
            <a:ext cx="1184967" cy="1012865"/>
            <a:chOff x="3218938" y="4771320"/>
            <a:chExt cx="1184967" cy="101286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1458733-3BF0-69A2-D04C-4B654ACDA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28377" y="4771320"/>
              <a:ext cx="688637" cy="6501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BF076-F540-8956-056A-B9BA3032BF60}"/>
                </a:ext>
              </a:extLst>
            </p:cNvPr>
            <p:cNvSpPr txBox="1"/>
            <p:nvPr/>
          </p:nvSpPr>
          <p:spPr>
            <a:xfrm>
              <a:off x="3218938" y="5384075"/>
              <a:ext cx="11849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Human toxicity,</a:t>
              </a:r>
            </a:p>
            <a:p>
              <a:pPr algn="ctr"/>
              <a:r>
                <a:rPr lang="en-US" sz="1000" dirty="0"/>
                <a:t>cancer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27E88C3-0FC6-F266-1115-3E2F131F728C}"/>
              </a:ext>
            </a:extLst>
          </p:cNvPr>
          <p:cNvGrpSpPr/>
          <p:nvPr/>
        </p:nvGrpSpPr>
        <p:grpSpPr>
          <a:xfrm>
            <a:off x="3355359" y="4684152"/>
            <a:ext cx="1088780" cy="1015224"/>
            <a:chOff x="4211931" y="4768961"/>
            <a:chExt cx="1088780" cy="101522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F585C58-5F70-3500-E1CE-91EB85FBA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03905" y="4768961"/>
              <a:ext cx="688637" cy="6501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75352A-2923-050C-DF55-20CAF19BA48F}"/>
                </a:ext>
              </a:extLst>
            </p:cNvPr>
            <p:cNvSpPr txBox="1"/>
            <p:nvPr/>
          </p:nvSpPr>
          <p:spPr>
            <a:xfrm>
              <a:off x="4211931" y="5384075"/>
              <a:ext cx="10887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Human toxicity,</a:t>
              </a:r>
            </a:p>
            <a:p>
              <a:pPr algn="ctr"/>
              <a:r>
                <a:rPr lang="en-US" sz="1000" dirty="0"/>
                <a:t>non-cancer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B6F706B-CF76-4B89-A87C-92E59C8BB485}"/>
              </a:ext>
            </a:extLst>
          </p:cNvPr>
          <p:cNvGrpSpPr/>
          <p:nvPr/>
        </p:nvGrpSpPr>
        <p:grpSpPr>
          <a:xfrm>
            <a:off x="4387758" y="4684152"/>
            <a:ext cx="1042149" cy="880907"/>
            <a:chOff x="5244330" y="4768961"/>
            <a:chExt cx="1042149" cy="880907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EC9A157-E261-BF4F-4449-6610FB6D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82738" y="4768961"/>
              <a:ext cx="688636" cy="6501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BFAC14-99CA-23D4-C649-680FFDB04A79}"/>
                </a:ext>
              </a:extLst>
            </p:cNvPr>
            <p:cNvSpPr txBox="1"/>
            <p:nvPr/>
          </p:nvSpPr>
          <p:spPr>
            <a:xfrm>
              <a:off x="5244330" y="5419036"/>
              <a:ext cx="104214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effectLst/>
                </a:rPr>
                <a:t>Particulate matter</a:t>
              </a:r>
              <a:endParaRPr lang="en-US" sz="900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CCB0BF9-6D9F-A407-5C42-85529D2E43C7}"/>
              </a:ext>
            </a:extLst>
          </p:cNvPr>
          <p:cNvGrpSpPr/>
          <p:nvPr/>
        </p:nvGrpSpPr>
        <p:grpSpPr>
          <a:xfrm>
            <a:off x="5333950" y="4687088"/>
            <a:ext cx="1151287" cy="996899"/>
            <a:chOff x="6190522" y="4771897"/>
            <a:chExt cx="1151287" cy="99689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95D9A3E-A66B-1225-5B89-B9B66DFD9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82436" y="4771897"/>
              <a:ext cx="688637" cy="65010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82EA77-50F4-E51C-3085-5A5B023D5765}"/>
                </a:ext>
              </a:extLst>
            </p:cNvPr>
            <p:cNvSpPr txBox="1"/>
            <p:nvPr/>
          </p:nvSpPr>
          <p:spPr>
            <a:xfrm>
              <a:off x="6190522" y="5399464"/>
              <a:ext cx="11512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effectLst/>
                </a:rPr>
                <a:t>Ionizing radiation, </a:t>
              </a:r>
              <a:br>
                <a:rPr lang="en-US" sz="900" dirty="0">
                  <a:effectLst/>
                </a:rPr>
              </a:br>
              <a:r>
                <a:rPr lang="en-US" sz="900" dirty="0">
                  <a:effectLst/>
                </a:rPr>
                <a:t>human health</a:t>
              </a:r>
              <a:endParaRPr lang="en-US" sz="900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CCE4441-08E3-91C9-DE14-5FF5629348DC}"/>
              </a:ext>
            </a:extLst>
          </p:cNvPr>
          <p:cNvGrpSpPr/>
          <p:nvPr/>
        </p:nvGrpSpPr>
        <p:grpSpPr>
          <a:xfrm>
            <a:off x="6171430" y="4687088"/>
            <a:ext cx="1404520" cy="1012288"/>
            <a:chOff x="7028002" y="4771897"/>
            <a:chExt cx="1404520" cy="1012288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39CF5CA-A83E-A35F-7640-25F529570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82135" y="4771897"/>
              <a:ext cx="688637" cy="65010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24124F-C0DB-6561-F535-C2D113C7D467}"/>
                </a:ext>
              </a:extLst>
            </p:cNvPr>
            <p:cNvSpPr txBox="1"/>
            <p:nvPr/>
          </p:nvSpPr>
          <p:spPr>
            <a:xfrm>
              <a:off x="7028002" y="5384075"/>
              <a:ext cx="14045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Photochemical </a:t>
              </a:r>
            </a:p>
            <a:p>
              <a:pPr algn="ctr"/>
              <a:r>
                <a:rPr lang="en-US" sz="1000" dirty="0"/>
                <a:t>o</a:t>
              </a:r>
              <a:r>
                <a:rPr lang="en-US" sz="1000" dirty="0">
                  <a:effectLst/>
                </a:rPr>
                <a:t>zone</a:t>
              </a:r>
              <a:r>
                <a:rPr lang="en-US" sz="1000" dirty="0"/>
                <a:t> </a:t>
              </a:r>
              <a:r>
                <a:rPr lang="en-US" sz="1000" dirty="0">
                  <a:effectLst/>
                </a:rPr>
                <a:t>formation</a:t>
              </a:r>
              <a:endParaRPr lang="en-US" sz="1000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57966A-C998-510C-6297-F8AEBDE914DC}"/>
              </a:ext>
            </a:extLst>
          </p:cNvPr>
          <p:cNvGrpSpPr/>
          <p:nvPr/>
        </p:nvGrpSpPr>
        <p:grpSpPr>
          <a:xfrm>
            <a:off x="7441865" y="4687871"/>
            <a:ext cx="925046" cy="865460"/>
            <a:chOff x="8298437" y="4772680"/>
            <a:chExt cx="925046" cy="86546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BDAEDCA-F821-1930-BE6C-A012E0EC5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381834" y="4772680"/>
              <a:ext cx="680758" cy="64266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0010CB4-4D0F-06AC-EF08-2A79D95D702E}"/>
                </a:ext>
              </a:extLst>
            </p:cNvPr>
            <p:cNvSpPr txBox="1"/>
            <p:nvPr/>
          </p:nvSpPr>
          <p:spPr>
            <a:xfrm>
              <a:off x="8298437" y="5431036"/>
              <a:ext cx="925046" cy="207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Acidification</a:t>
              </a:r>
              <a:endParaRPr lang="en-US" sz="10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640272-577C-C859-C84B-7E340A2EB512}"/>
              </a:ext>
            </a:extLst>
          </p:cNvPr>
          <p:cNvGrpSpPr/>
          <p:nvPr/>
        </p:nvGrpSpPr>
        <p:grpSpPr>
          <a:xfrm>
            <a:off x="458113" y="5716348"/>
            <a:ext cx="1077803" cy="953785"/>
            <a:chOff x="1314685" y="5801157"/>
            <a:chExt cx="1077803" cy="953785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19980981-DF6E-CE66-F7D8-78458CBDD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73659" y="5801157"/>
              <a:ext cx="680540" cy="64245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B332C2-788D-42EB-845F-FCDBE426CE52}"/>
                </a:ext>
              </a:extLst>
            </p:cNvPr>
            <p:cNvSpPr txBox="1"/>
            <p:nvPr/>
          </p:nvSpPr>
          <p:spPr>
            <a:xfrm>
              <a:off x="1314685" y="6418397"/>
              <a:ext cx="1077803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Eutrophication,</a:t>
              </a:r>
              <a:br>
                <a:rPr lang="en-US" sz="1000" dirty="0">
                  <a:effectLst/>
                </a:rPr>
              </a:br>
              <a:r>
                <a:rPr lang="en-US" sz="1000" dirty="0">
                  <a:effectLst/>
                </a:rPr>
                <a:t>terrestrial</a:t>
              </a:r>
              <a:endParaRPr lang="en-US" sz="10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26EABC-0D64-A397-0D4F-E2108D689FF0}"/>
              </a:ext>
            </a:extLst>
          </p:cNvPr>
          <p:cNvGrpSpPr/>
          <p:nvPr/>
        </p:nvGrpSpPr>
        <p:grpSpPr>
          <a:xfrm>
            <a:off x="1451116" y="5718587"/>
            <a:ext cx="1048101" cy="961664"/>
            <a:chOff x="2307688" y="5803396"/>
            <a:chExt cx="1048101" cy="96166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8F1368F-D2AE-A76E-2B83-71B74A43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462722" y="5803396"/>
              <a:ext cx="680541" cy="6424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5A1B34-9A82-E265-980B-3E1E9DCF543E}"/>
                </a:ext>
              </a:extLst>
            </p:cNvPr>
            <p:cNvSpPr txBox="1"/>
            <p:nvPr/>
          </p:nvSpPr>
          <p:spPr>
            <a:xfrm>
              <a:off x="2307688" y="6428515"/>
              <a:ext cx="1048101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Eutrophication,</a:t>
              </a:r>
              <a:br>
                <a:rPr lang="en-US" sz="1000" dirty="0">
                  <a:effectLst/>
                </a:rPr>
              </a:br>
              <a:r>
                <a:rPr lang="en-US" sz="1000" dirty="0">
                  <a:effectLst/>
                </a:rPr>
                <a:t>freshwater</a:t>
              </a:r>
              <a:endParaRPr lang="en-US" sz="1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A094EA4-C3FE-D7DE-FF3D-76C381A53068}"/>
              </a:ext>
            </a:extLst>
          </p:cNvPr>
          <p:cNvGrpSpPr/>
          <p:nvPr/>
        </p:nvGrpSpPr>
        <p:grpSpPr>
          <a:xfrm>
            <a:off x="2295657" y="5719537"/>
            <a:ext cx="1308360" cy="950596"/>
            <a:chOff x="3152229" y="5804346"/>
            <a:chExt cx="1308360" cy="950596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24BCCCCF-B6B9-2CA3-ACDB-0DD23422B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34241" y="5804346"/>
              <a:ext cx="680541" cy="64246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AB950C-EF21-05CA-9AF0-475A7EB0CB11}"/>
                </a:ext>
              </a:extLst>
            </p:cNvPr>
            <p:cNvSpPr txBox="1"/>
            <p:nvPr/>
          </p:nvSpPr>
          <p:spPr>
            <a:xfrm>
              <a:off x="3152229" y="6418397"/>
              <a:ext cx="1308360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Eutrophication,</a:t>
              </a:r>
              <a:br>
                <a:rPr lang="en-US" sz="1000" dirty="0">
                  <a:effectLst/>
                </a:rPr>
              </a:br>
              <a:r>
                <a:rPr lang="en-US" sz="1000" dirty="0">
                  <a:effectLst/>
                </a:rPr>
                <a:t>marine</a:t>
              </a:r>
              <a:endParaRPr lang="en-US" sz="10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91A8427-32B8-748D-D7DB-BAC7B1A5561B}"/>
              </a:ext>
            </a:extLst>
          </p:cNvPr>
          <p:cNvGrpSpPr/>
          <p:nvPr/>
        </p:nvGrpSpPr>
        <p:grpSpPr>
          <a:xfrm>
            <a:off x="3397809" y="5716348"/>
            <a:ext cx="973135" cy="947709"/>
            <a:chOff x="4254381" y="5801157"/>
            <a:chExt cx="973135" cy="947709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1A7DF70-2D97-C1A6-5546-57FFE6B33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403905" y="5801157"/>
              <a:ext cx="680543" cy="64246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ABE54B-435D-F3E6-A19E-FC915E16AA78}"/>
                </a:ext>
              </a:extLst>
            </p:cNvPr>
            <p:cNvSpPr txBox="1"/>
            <p:nvPr/>
          </p:nvSpPr>
          <p:spPr>
            <a:xfrm>
              <a:off x="4254381" y="6412321"/>
              <a:ext cx="973135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Ecotoxicity, freshwater</a:t>
              </a:r>
              <a:endParaRPr lang="en-US" sz="10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3E60B7B-CD6A-31D7-4431-FF1E85DB3234}"/>
              </a:ext>
            </a:extLst>
          </p:cNvPr>
          <p:cNvGrpSpPr/>
          <p:nvPr/>
        </p:nvGrpSpPr>
        <p:grpSpPr>
          <a:xfrm>
            <a:off x="4347637" y="5711960"/>
            <a:ext cx="1077803" cy="829650"/>
            <a:chOff x="5204209" y="5796769"/>
            <a:chExt cx="1077803" cy="829650"/>
          </a:xfrm>
        </p:grpSpPr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F1E3B718-A6DA-86E0-D68D-B2DAA3139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382738" y="5796769"/>
              <a:ext cx="680540" cy="64245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C069E0-D77F-DA94-9959-B5271C476271}"/>
                </a:ext>
              </a:extLst>
            </p:cNvPr>
            <p:cNvSpPr txBox="1"/>
            <p:nvPr/>
          </p:nvSpPr>
          <p:spPr>
            <a:xfrm>
              <a:off x="5204209" y="6419315"/>
              <a:ext cx="1077803" cy="207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Land use </a:t>
              </a:r>
              <a:endParaRPr lang="en-US" sz="10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860397-76E7-E30E-F4BA-81E409692319}"/>
              </a:ext>
            </a:extLst>
          </p:cNvPr>
          <p:cNvGrpSpPr/>
          <p:nvPr/>
        </p:nvGrpSpPr>
        <p:grpSpPr>
          <a:xfrm>
            <a:off x="5355585" y="5716348"/>
            <a:ext cx="1048101" cy="854708"/>
            <a:chOff x="6212157" y="5801157"/>
            <a:chExt cx="1048101" cy="854708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F0777099-85E1-C7D7-403E-D42A7137A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380039" y="5801157"/>
              <a:ext cx="680542" cy="64246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4C537-55AD-13A2-F4BE-F5625C8CA0E9}"/>
                </a:ext>
              </a:extLst>
            </p:cNvPr>
            <p:cNvSpPr txBox="1"/>
            <p:nvPr/>
          </p:nvSpPr>
          <p:spPr>
            <a:xfrm>
              <a:off x="6212157" y="6448761"/>
              <a:ext cx="1048101" cy="207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Water use</a:t>
              </a:r>
              <a:endParaRPr lang="en-US" sz="10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EB347A-D21B-7B6D-4194-FB0735303AAB}"/>
              </a:ext>
            </a:extLst>
          </p:cNvPr>
          <p:cNvGrpSpPr/>
          <p:nvPr/>
        </p:nvGrpSpPr>
        <p:grpSpPr>
          <a:xfrm>
            <a:off x="6198671" y="5718586"/>
            <a:ext cx="1360687" cy="930212"/>
            <a:chOff x="7055243" y="5803395"/>
            <a:chExt cx="1360687" cy="930212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EDFEA658-DDC4-8DF6-FC52-5A79A2EBA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386922" y="5803395"/>
              <a:ext cx="680542" cy="64246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214157-40D1-815D-CE34-4FE4BFE944E1}"/>
                </a:ext>
              </a:extLst>
            </p:cNvPr>
            <p:cNvSpPr txBox="1"/>
            <p:nvPr/>
          </p:nvSpPr>
          <p:spPr>
            <a:xfrm>
              <a:off x="7055243" y="6397062"/>
              <a:ext cx="1360687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Resource use, </a:t>
              </a:r>
            </a:p>
            <a:p>
              <a:pPr algn="ctr"/>
              <a:r>
                <a:rPr lang="en-US" sz="1000" dirty="0"/>
                <a:t>m</a:t>
              </a:r>
              <a:r>
                <a:rPr lang="en-US" sz="1000" dirty="0">
                  <a:effectLst/>
                </a:rPr>
                <a:t>inerals</a:t>
              </a:r>
              <a:r>
                <a:rPr lang="en-US" sz="1000" dirty="0"/>
                <a:t> &amp;</a:t>
              </a:r>
              <a:r>
                <a:rPr lang="en-US" sz="1000" dirty="0">
                  <a:effectLst/>
                </a:rPr>
                <a:t> metals</a:t>
              </a:r>
              <a:endParaRPr lang="en-US" sz="10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47D67B3-B8CE-4577-9D66-B6620A71B457}"/>
              </a:ext>
            </a:extLst>
          </p:cNvPr>
          <p:cNvGrpSpPr/>
          <p:nvPr/>
        </p:nvGrpSpPr>
        <p:grpSpPr>
          <a:xfrm>
            <a:off x="7417820" y="5711961"/>
            <a:ext cx="973135" cy="930487"/>
            <a:chOff x="8274392" y="5796770"/>
            <a:chExt cx="973135" cy="930487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ACE92127-E560-AC7D-3F90-2A52F9942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8377907" y="5796770"/>
              <a:ext cx="680542" cy="6424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BAEC63-2129-13E1-89CB-5D94685564CE}"/>
                </a:ext>
              </a:extLst>
            </p:cNvPr>
            <p:cNvSpPr txBox="1"/>
            <p:nvPr/>
          </p:nvSpPr>
          <p:spPr>
            <a:xfrm>
              <a:off x="8274392" y="6390712"/>
              <a:ext cx="973135" cy="336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effectLst/>
                </a:rPr>
                <a:t>Resource use,</a:t>
              </a:r>
              <a:br>
                <a:rPr lang="en-US" sz="1000" dirty="0">
                  <a:effectLst/>
                </a:rPr>
              </a:br>
              <a:r>
                <a:rPr lang="en-US" sz="1000" dirty="0">
                  <a:effectLst/>
                </a:rPr>
                <a:t>fossils</a:t>
              </a:r>
              <a:endParaRPr lang="en-US" sz="10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E1A873-9A05-5FE3-F030-5E4F7D4BD09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2010" y="1255880"/>
            <a:ext cx="5861676" cy="3261903"/>
          </a:xfrm>
          <a:prstGeom prst="roundRect">
            <a:avLst>
              <a:gd name="adj" fmla="val 11273"/>
            </a:avLst>
          </a:prstGeom>
          <a:ln w="19050">
            <a:solidFill>
              <a:srgbClr val="7DC07C"/>
            </a:solidFill>
          </a:ln>
        </p:spPr>
      </p:pic>
      <p:sp>
        <p:nvSpPr>
          <p:cNvPr id="5" name="Flèche : droite 17">
            <a:extLst>
              <a:ext uri="{FF2B5EF4-FFF2-40B4-BE49-F238E27FC236}">
                <a16:creationId xmlns:a16="http://schemas.microsoft.com/office/drawing/2014/main" id="{9E0C7F0E-8DE2-F3BF-C61B-F1EB92F3D3AE}"/>
              </a:ext>
            </a:extLst>
          </p:cNvPr>
          <p:cNvSpPr/>
          <p:nvPr/>
        </p:nvSpPr>
        <p:spPr>
          <a:xfrm>
            <a:off x="8287761" y="5446403"/>
            <a:ext cx="489633" cy="307777"/>
          </a:xfrm>
          <a:prstGeom prst="rightArrow">
            <a:avLst/>
          </a:prstGeom>
          <a:solidFill>
            <a:srgbClr val="BDE5B1"/>
          </a:solidFill>
          <a:ln w="19050">
            <a:solidFill>
              <a:srgbClr val="7DC0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18">
            <a:extLst>
              <a:ext uri="{FF2B5EF4-FFF2-40B4-BE49-F238E27FC236}">
                <a16:creationId xmlns:a16="http://schemas.microsoft.com/office/drawing/2014/main" id="{425390FF-6EA3-1199-8BEF-3C88EF39636B}"/>
              </a:ext>
            </a:extLst>
          </p:cNvPr>
          <p:cNvSpPr txBox="1"/>
          <p:nvPr/>
        </p:nvSpPr>
        <p:spPr>
          <a:xfrm>
            <a:off x="8864877" y="5040936"/>
            <a:ext cx="288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Impacts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human health</a:t>
            </a:r>
            <a:r>
              <a:rPr lang="en-GB" dirty="0">
                <a:latin typeface="Aptos" panose="020B000402020202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ecosystems quality,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ptos" panose="020B0004020202020204" pitchFamily="34" charset="0"/>
              </a:rPr>
              <a:t>natural resources.</a:t>
            </a:r>
          </a:p>
        </p:txBody>
      </p:sp>
      <p:pic>
        <p:nvPicPr>
          <p:cNvPr id="14" name="Picture 13" descr="A diagram of a work flow&#10;&#10;Description automatically generated">
            <a:extLst>
              <a:ext uri="{FF2B5EF4-FFF2-40B4-BE49-F238E27FC236}">
                <a16:creationId xmlns:a16="http://schemas.microsoft.com/office/drawing/2014/main" id="{3181B18A-C814-1A8A-AA96-0E151192F6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859" b="85321" l="4888" r="87861">
                        <a14:foregroundMark x1="9976" y1="37756" x2="9295" y2="36410"/>
                        <a14:foregroundMark x1="5569" y1="35641" x2="5729" y2="45128"/>
                        <a14:foregroundMark x1="6571" y1="16859" x2="6050" y2="16859"/>
                        <a14:foregroundMark x1="8093" y1="55962" x2="7933" y2="56538"/>
                        <a14:foregroundMark x1="10136" y1="76346" x2="9615" y2="77436"/>
                        <a14:foregroundMark x1="4888" y1="85321" x2="8614" y2="85321"/>
                        <a14:foregroundMark x1="69351" y1="45897" x2="68510" y2="46218"/>
                        <a14:foregroundMark x1="87540" y1="47308" x2="87861" y2="52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" t="11575" r="51193" b="10687"/>
          <a:stretch>
            <a:fillRect/>
          </a:stretch>
        </p:blipFill>
        <p:spPr>
          <a:xfrm>
            <a:off x="6485237" y="1486244"/>
            <a:ext cx="2807289" cy="2941208"/>
          </a:xfrm>
          <a:prstGeom prst="rect">
            <a:avLst/>
          </a:prstGeom>
        </p:spPr>
      </p:pic>
      <p:pic>
        <p:nvPicPr>
          <p:cNvPr id="17" name="Picture 16" descr="A diagram of a work flow&#10;&#10;Description automatically generated">
            <a:extLst>
              <a:ext uri="{FF2B5EF4-FFF2-40B4-BE49-F238E27FC236}">
                <a16:creationId xmlns:a16="http://schemas.microsoft.com/office/drawing/2014/main" id="{4173C4C8-F9B1-B593-A1AE-E602749391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859" b="85321" l="4888" r="87861">
                        <a14:foregroundMark x1="9976" y1="37756" x2="9295" y2="36410"/>
                        <a14:foregroundMark x1="5569" y1="35641" x2="5729" y2="45128"/>
                        <a14:foregroundMark x1="6571" y1="16859" x2="6050" y2="16859"/>
                        <a14:foregroundMark x1="8093" y1="55962" x2="7933" y2="56538"/>
                        <a14:foregroundMark x1="10136" y1="76346" x2="9615" y2="77436"/>
                        <a14:foregroundMark x1="4888" y1="85321" x2="8614" y2="85321"/>
                        <a14:foregroundMark x1="69351" y1="45897" x2="68510" y2="46218"/>
                        <a14:foregroundMark x1="87540" y1="47308" x2="87861" y2="52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34" t="11575" r="7669" b="10687"/>
          <a:stretch>
            <a:fillRect/>
          </a:stretch>
        </p:blipFill>
        <p:spPr>
          <a:xfrm>
            <a:off x="9374077" y="1530855"/>
            <a:ext cx="2578647" cy="29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BC472-9111-70F7-E788-0DFB2BF34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D884-DEBE-B6C6-C90D-15C83A5C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70873"/>
            <a:ext cx="9957544" cy="663272"/>
          </a:xfrm>
        </p:spPr>
        <p:txBody>
          <a:bodyPr>
            <a:normAutofit fontScale="90000"/>
          </a:bodyPr>
          <a:lstStyle/>
          <a:p>
            <a:r>
              <a:rPr lang="en-GB" dirty="0"/>
              <a:t>Environmental Footprint method</a:t>
            </a:r>
            <a:br>
              <a:rPr lang="en-GB" dirty="0"/>
            </a:br>
            <a:r>
              <a:rPr lang="en-GB" dirty="0"/>
              <a:t>The EU recommended way of assessing environmental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F4EA0-E004-06DB-122B-2DD4C6887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F65F1577-A091-3048-8B0B-5D23090E18CE}" type="slidenum">
              <a:rPr lang="en-BE" smtClean="0"/>
              <a:pPr algn="r"/>
              <a:t>4</a:t>
            </a:fld>
            <a:endParaRPr lang="en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B6BEDE-D64E-D03B-7C08-C7B71791B41B}"/>
              </a:ext>
            </a:extLst>
          </p:cNvPr>
          <p:cNvSpPr txBox="1">
            <a:spLocks/>
          </p:cNvSpPr>
          <p:nvPr/>
        </p:nvSpPr>
        <p:spPr>
          <a:xfrm>
            <a:off x="643467" y="1448109"/>
            <a:ext cx="10905066" cy="1197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DEDA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DEDA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DED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DEDA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DEDA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>
              <a:solidFill>
                <a:schemeClr val="tx1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911954-0551-C288-2E35-75DA12EDF8D5}"/>
              </a:ext>
            </a:extLst>
          </p:cNvPr>
          <p:cNvSpPr/>
          <p:nvPr/>
        </p:nvSpPr>
        <p:spPr>
          <a:xfrm>
            <a:off x="720437" y="1541155"/>
            <a:ext cx="3131126" cy="690627"/>
          </a:xfrm>
          <a:prstGeom prst="roundRect">
            <a:avLst/>
          </a:prstGeom>
          <a:solidFill>
            <a:srgbClr val="4F52A6">
              <a:alpha val="20000"/>
            </a:srgbClr>
          </a:solidFill>
          <a:ln w="19050">
            <a:solidFill>
              <a:srgbClr val="4F52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Aptos" panose="020B0004020202020204" pitchFamily="34" charset="0"/>
              </a:rPr>
              <a:t>Environmental</a:t>
            </a:r>
            <a:r>
              <a:rPr lang="fr-FR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Aptos" panose="020B0004020202020204" pitchFamily="34" charset="0"/>
              </a:rPr>
              <a:t>Footprint</a:t>
            </a:r>
            <a:endParaRPr lang="en-IE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B8A14C8-3E5B-D92F-AEC8-FDDEB267C561}"/>
              </a:ext>
            </a:extLst>
          </p:cNvPr>
          <p:cNvSpPr/>
          <p:nvPr/>
        </p:nvSpPr>
        <p:spPr>
          <a:xfrm>
            <a:off x="4530437" y="1536536"/>
            <a:ext cx="3131126" cy="690627"/>
          </a:xfrm>
          <a:prstGeom prst="roundRect">
            <a:avLst/>
          </a:prstGeom>
          <a:solidFill>
            <a:srgbClr val="4F52A6">
              <a:alpha val="20000"/>
            </a:srgbClr>
          </a:solidFill>
          <a:ln w="19050">
            <a:solidFill>
              <a:srgbClr val="4F52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  <a:latin typeface="Aptos" panose="020B0004020202020204" pitchFamily="34" charset="0"/>
              </a:rPr>
              <a:t>Product </a:t>
            </a:r>
            <a:r>
              <a:rPr lang="fr-FR" b="1" err="1">
                <a:solidFill>
                  <a:schemeClr val="tx1"/>
                </a:solidFill>
                <a:latin typeface="Aptos" panose="020B0004020202020204" pitchFamily="34" charset="0"/>
              </a:rPr>
              <a:t>Environmental</a:t>
            </a:r>
            <a:r>
              <a:rPr lang="fr-FR" b="1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b="1" err="1">
                <a:solidFill>
                  <a:schemeClr val="tx1"/>
                </a:solidFill>
                <a:latin typeface="Aptos" panose="020B0004020202020204" pitchFamily="34" charset="0"/>
              </a:rPr>
              <a:t>Footprint</a:t>
            </a:r>
            <a:r>
              <a:rPr lang="fr-FR" b="1">
                <a:solidFill>
                  <a:schemeClr val="tx1"/>
                </a:solidFill>
                <a:latin typeface="Aptos" panose="020B0004020202020204" pitchFamily="34" charset="0"/>
              </a:rPr>
              <a:t> (PEF)</a:t>
            </a:r>
            <a:endParaRPr lang="en-IE" b="1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A5A38B-78A9-8220-EC97-05DA19EF5CA8}"/>
              </a:ext>
            </a:extLst>
          </p:cNvPr>
          <p:cNvSpPr/>
          <p:nvPr/>
        </p:nvSpPr>
        <p:spPr>
          <a:xfrm>
            <a:off x="8157762" y="1536535"/>
            <a:ext cx="3131126" cy="690627"/>
          </a:xfrm>
          <a:prstGeom prst="roundRect">
            <a:avLst/>
          </a:prstGeom>
          <a:solidFill>
            <a:srgbClr val="4F52A6">
              <a:alpha val="20000"/>
            </a:srgbClr>
          </a:solidFill>
          <a:ln w="19050">
            <a:solidFill>
              <a:srgbClr val="4F52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Organisation </a:t>
            </a:r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Environmental</a:t>
            </a: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Footprint</a:t>
            </a: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 (OEF)</a:t>
            </a:r>
            <a:endParaRPr lang="en-IE" sz="16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9233A8-A8AE-8AF9-99B9-7BA6714A629F}"/>
              </a:ext>
            </a:extLst>
          </p:cNvPr>
          <p:cNvSpPr txBox="1"/>
          <p:nvPr/>
        </p:nvSpPr>
        <p:spPr>
          <a:xfrm>
            <a:off x="3897745" y="1589460"/>
            <a:ext cx="58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4F52A6"/>
                </a:solidFill>
              </a:rPr>
              <a:t>=</a:t>
            </a:r>
            <a:endParaRPr lang="en-IE" sz="3200" b="1">
              <a:solidFill>
                <a:srgbClr val="4F52A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CF698C-6D17-1CA5-D46F-6574EDCD47E4}"/>
              </a:ext>
            </a:extLst>
          </p:cNvPr>
          <p:cNvSpPr txBox="1"/>
          <p:nvPr/>
        </p:nvSpPr>
        <p:spPr>
          <a:xfrm>
            <a:off x="7604862" y="1589459"/>
            <a:ext cx="58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4F52A6"/>
                </a:solidFill>
              </a:rPr>
              <a:t>+</a:t>
            </a:r>
            <a:endParaRPr lang="en-IE" sz="3200" b="1">
              <a:solidFill>
                <a:srgbClr val="4F52A6"/>
              </a:solidFill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2D456962-A2BF-1190-423B-F11756CE27ED}"/>
              </a:ext>
            </a:extLst>
          </p:cNvPr>
          <p:cNvSpPr/>
          <p:nvPr/>
        </p:nvSpPr>
        <p:spPr>
          <a:xfrm rot="16200000">
            <a:off x="2084674" y="910381"/>
            <a:ext cx="402652" cy="3254278"/>
          </a:xfrm>
          <a:prstGeom prst="leftBrace">
            <a:avLst>
              <a:gd name="adj1" fmla="val 40641"/>
              <a:gd name="adj2" fmla="val 50000"/>
            </a:avLst>
          </a:prstGeom>
          <a:ln w="28575">
            <a:solidFill>
              <a:srgbClr val="00BAA3"/>
            </a:solidFill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402652 w 402652"/>
                      <a:gd name="connsiteY0" fmla="*/ 3254278 h 3254278"/>
                      <a:gd name="connsiteX1" fmla="*/ 201326 w 402652"/>
                      <a:gd name="connsiteY1" fmla="*/ 3090636 h 3254278"/>
                      <a:gd name="connsiteX2" fmla="*/ 201326 w 402652"/>
                      <a:gd name="connsiteY2" fmla="*/ 1790781 h 3254278"/>
                      <a:gd name="connsiteX3" fmla="*/ 0 w 402652"/>
                      <a:gd name="connsiteY3" fmla="*/ 1627139 h 3254278"/>
                      <a:gd name="connsiteX4" fmla="*/ 201326 w 402652"/>
                      <a:gd name="connsiteY4" fmla="*/ 1463497 h 3254278"/>
                      <a:gd name="connsiteX5" fmla="*/ 201326 w 402652"/>
                      <a:gd name="connsiteY5" fmla="*/ 163642 h 3254278"/>
                      <a:gd name="connsiteX6" fmla="*/ 402652 w 402652"/>
                      <a:gd name="connsiteY6" fmla="*/ 0 h 3254278"/>
                      <a:gd name="connsiteX7" fmla="*/ 402652 w 402652"/>
                      <a:gd name="connsiteY7" fmla="*/ 3254278 h 3254278"/>
                      <a:gd name="connsiteX0" fmla="*/ 402652 w 402652"/>
                      <a:gd name="connsiteY0" fmla="*/ 3254278 h 3254278"/>
                      <a:gd name="connsiteX1" fmla="*/ 201326 w 402652"/>
                      <a:gd name="connsiteY1" fmla="*/ 3090636 h 3254278"/>
                      <a:gd name="connsiteX2" fmla="*/ 201326 w 402652"/>
                      <a:gd name="connsiteY2" fmla="*/ 1790781 h 3254278"/>
                      <a:gd name="connsiteX3" fmla="*/ 0 w 402652"/>
                      <a:gd name="connsiteY3" fmla="*/ 1627139 h 3254278"/>
                      <a:gd name="connsiteX4" fmla="*/ 201326 w 402652"/>
                      <a:gd name="connsiteY4" fmla="*/ 1463497 h 3254278"/>
                      <a:gd name="connsiteX5" fmla="*/ 201326 w 402652"/>
                      <a:gd name="connsiteY5" fmla="*/ 163642 h 3254278"/>
                      <a:gd name="connsiteX6" fmla="*/ 402652 w 402652"/>
                      <a:gd name="connsiteY6" fmla="*/ 0 h 325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652" h="3254278" stroke="0" extrusionOk="0">
                        <a:moveTo>
                          <a:pt x="402652" y="3254278"/>
                        </a:moveTo>
                        <a:cubicBezTo>
                          <a:pt x="280236" y="3255692"/>
                          <a:pt x="187469" y="3187473"/>
                          <a:pt x="201326" y="3090636"/>
                        </a:cubicBezTo>
                        <a:cubicBezTo>
                          <a:pt x="209587" y="2796631"/>
                          <a:pt x="277767" y="2180663"/>
                          <a:pt x="201326" y="1790781"/>
                        </a:cubicBezTo>
                        <a:cubicBezTo>
                          <a:pt x="181489" y="1699502"/>
                          <a:pt x="130167" y="1620781"/>
                          <a:pt x="0" y="1627139"/>
                        </a:cubicBezTo>
                        <a:cubicBezTo>
                          <a:pt x="108034" y="1616775"/>
                          <a:pt x="210295" y="1562222"/>
                          <a:pt x="201326" y="1463497"/>
                        </a:cubicBezTo>
                        <a:cubicBezTo>
                          <a:pt x="92349" y="885606"/>
                          <a:pt x="160910" y="581315"/>
                          <a:pt x="201326" y="163642"/>
                        </a:cubicBezTo>
                        <a:cubicBezTo>
                          <a:pt x="199701" y="55908"/>
                          <a:pt x="288714" y="20679"/>
                          <a:pt x="402652" y="0"/>
                        </a:cubicBezTo>
                        <a:cubicBezTo>
                          <a:pt x="503181" y="534788"/>
                          <a:pt x="414118" y="1980270"/>
                          <a:pt x="402652" y="3254278"/>
                        </a:cubicBezTo>
                        <a:close/>
                      </a:path>
                      <a:path w="402652" h="3254278" fill="none" extrusionOk="0">
                        <a:moveTo>
                          <a:pt x="402652" y="3254278"/>
                        </a:moveTo>
                        <a:cubicBezTo>
                          <a:pt x="281366" y="3239794"/>
                          <a:pt x="199937" y="3181156"/>
                          <a:pt x="201326" y="3090636"/>
                        </a:cubicBezTo>
                        <a:cubicBezTo>
                          <a:pt x="225127" y="2461365"/>
                          <a:pt x="179059" y="2164928"/>
                          <a:pt x="201326" y="1790781"/>
                        </a:cubicBezTo>
                        <a:cubicBezTo>
                          <a:pt x="199730" y="1697733"/>
                          <a:pt x="115680" y="1625979"/>
                          <a:pt x="0" y="1627139"/>
                        </a:cubicBezTo>
                        <a:cubicBezTo>
                          <a:pt x="113979" y="1627598"/>
                          <a:pt x="199531" y="1566673"/>
                          <a:pt x="201326" y="1463497"/>
                        </a:cubicBezTo>
                        <a:cubicBezTo>
                          <a:pt x="226163" y="854101"/>
                          <a:pt x="158406" y="565593"/>
                          <a:pt x="201326" y="163642"/>
                        </a:cubicBezTo>
                        <a:cubicBezTo>
                          <a:pt x="200175" y="58614"/>
                          <a:pt x="287423" y="21412"/>
                          <a:pt x="4026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D3A0BF2-CC07-D094-AD24-594543E791CD}"/>
              </a:ext>
            </a:extLst>
          </p:cNvPr>
          <p:cNvSpPr/>
          <p:nvPr/>
        </p:nvSpPr>
        <p:spPr>
          <a:xfrm>
            <a:off x="720437" y="2886488"/>
            <a:ext cx="3131126" cy="1844138"/>
          </a:xfrm>
          <a:prstGeom prst="roundRect">
            <a:avLst>
              <a:gd name="adj" fmla="val 9690"/>
            </a:avLst>
          </a:prstGeom>
          <a:solidFill>
            <a:srgbClr val="00BAA3">
              <a:alpha val="10196"/>
            </a:srgbClr>
          </a:solidFill>
          <a:ln w="19050">
            <a:solidFill>
              <a:srgbClr val="00B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Methodological</a:t>
            </a: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fundation</a:t>
            </a:r>
            <a:endParaRPr lang="fr-FR" sz="16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ptos" panose="020B0004020202020204" pitchFamily="34" charset="0"/>
              </a:rPr>
              <a:t>Life Cycle </a:t>
            </a:r>
            <a:r>
              <a:rPr lang="fr-FR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Assessment</a:t>
            </a:r>
            <a:r>
              <a:rPr lang="fr-FR" sz="1600" dirty="0">
                <a:solidFill>
                  <a:schemeClr val="tx1"/>
                </a:solidFill>
                <a:latin typeface="Aptos" panose="020B0004020202020204" pitchFamily="34" charset="0"/>
              </a:rPr>
              <a:t> (LCA)</a:t>
            </a:r>
          </a:p>
          <a:p>
            <a:pPr algn="ctr"/>
            <a:endParaRPr lang="fr-FR" sz="1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Based</a:t>
            </a: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 on </a:t>
            </a:r>
            <a:r>
              <a:rPr lang="fr-FR" sz="1600" b="1" dirty="0" err="1">
                <a:solidFill>
                  <a:schemeClr val="tx1"/>
                </a:solidFill>
                <a:latin typeface="Aptos" panose="020B0004020202020204" pitchFamily="34" charset="0"/>
              </a:rPr>
              <a:t>existing</a:t>
            </a: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 approches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ptos" panose="020B0004020202020204" pitchFamily="34" charset="0"/>
              </a:rPr>
              <a:t>ISO 14040 </a:t>
            </a:r>
            <a:r>
              <a:rPr lang="fr-FR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series</a:t>
            </a:r>
            <a:r>
              <a:rPr lang="fr-FR" sz="1600" dirty="0">
                <a:solidFill>
                  <a:schemeClr val="tx1"/>
                </a:solidFill>
                <a:latin typeface="Aptos" panose="020B0004020202020204" pitchFamily="34" charset="0"/>
              </a:rPr>
              <a:t> &amp; </a:t>
            </a:r>
            <a:r>
              <a:rPr lang="fr-FR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European</a:t>
            </a:r>
            <a:r>
              <a:rPr lang="fr-FR" sz="1600" dirty="0">
                <a:solidFill>
                  <a:schemeClr val="tx1"/>
                </a:solidFill>
                <a:latin typeface="Aptos" panose="020B0004020202020204" pitchFamily="34" charset="0"/>
              </a:rPr>
              <a:t> ILCD </a:t>
            </a:r>
            <a:r>
              <a:rPr lang="fr-FR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guildelines</a:t>
            </a:r>
            <a:endParaRPr lang="en-IE" sz="16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2BBB21-AF36-0219-9B35-9411FD79ACEC}"/>
              </a:ext>
            </a:extLst>
          </p:cNvPr>
          <p:cNvSpPr txBox="1"/>
          <p:nvPr/>
        </p:nvSpPr>
        <p:spPr>
          <a:xfrm>
            <a:off x="5801023" y="6341271"/>
            <a:ext cx="5248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0">
                <a:effectLst/>
                <a:latin typeface="Aptos" panose="020B0004020202020204" pitchFamily="34" charset="0"/>
              </a:rPr>
              <a:t>More information: </a:t>
            </a:r>
            <a:r>
              <a:rPr lang="en-US" sz="1400" b="0" i="0">
                <a:effectLst/>
                <a:latin typeface="Aptos" panose="020B0004020202020204" pitchFamily="34" charset="0"/>
                <a:hlinkClick r:id="rId3"/>
              </a:rPr>
              <a:t>Product Environmental Footprint method</a:t>
            </a:r>
            <a:endParaRPr lang="en-IE" sz="1400">
              <a:latin typeface="Aptos" panose="020B00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A96BC64-D3B6-21F0-BC85-8EE0CFCD4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2" b="96168" l="5680" r="96755">
                        <a14:foregroundMark x1="12779" y1="49635" x2="14402" y2="35766"/>
                        <a14:foregroundMark x1="14402" y1="35766" x2="22921" y2="29562"/>
                        <a14:foregroundMark x1="22921" y1="29562" x2="35497" y2="32299"/>
                        <a14:foregroundMark x1="33063" y1="9854" x2="33063" y2="14234"/>
                        <a14:foregroundMark x1="43408" y1="12591" x2="43002" y2="16971"/>
                        <a14:foregroundMark x1="21704" y1="13504" x2="22110" y2="16058"/>
                        <a14:foregroundMark x1="12982" y1="18613" x2="13387" y2="20803"/>
                        <a14:foregroundMark x1="6288" y1="24818" x2="7302" y2="26095"/>
                        <a14:foregroundMark x1="30020" y1="45803" x2="31440" y2="46715"/>
                        <a14:foregroundMark x1="40974" y1="92883" x2="46450" y2="91423"/>
                        <a14:foregroundMark x1="39959" y1="96168" x2="43002" y2="95620"/>
                        <a14:foregroundMark x1="60446" y1="61131" x2="60446" y2="42153"/>
                        <a14:foregroundMark x1="78296" y1="45438" x2="81744" y2="49635"/>
                        <a14:foregroundMark x1="87424" y1="33577" x2="92292" y2="29562"/>
                        <a14:foregroundMark x1="96755" y1="26460" x2="79513" y2="36496"/>
                        <a14:foregroundMark x1="79513" y1="36496" x2="79513" y2="36496"/>
                        <a14:backgroundMark x1="22921" y1="60949" x2="23327" y2="60219"/>
                        <a14:backgroundMark x1="21298" y1="60219" x2="25152" y2="60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8089">
            <a:off x="7300613" y="1071288"/>
            <a:ext cx="608498" cy="676384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id="{A9992ED6-FDD1-F1EE-5E9B-5F708314143D}"/>
              </a:ext>
            </a:extLst>
          </p:cNvPr>
          <p:cNvSpPr/>
          <p:nvPr/>
        </p:nvSpPr>
        <p:spPr>
          <a:xfrm rot="16200000">
            <a:off x="5863888" y="945958"/>
            <a:ext cx="402652" cy="3192703"/>
          </a:xfrm>
          <a:prstGeom prst="leftBrace">
            <a:avLst>
              <a:gd name="adj1" fmla="val 40641"/>
              <a:gd name="adj2" fmla="val 50000"/>
            </a:avLst>
          </a:prstGeom>
          <a:ln w="28575">
            <a:solidFill>
              <a:srgbClr val="00BAA3"/>
            </a:solidFill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402652 w 402652"/>
                      <a:gd name="connsiteY0" fmla="*/ 3254278 h 3254278"/>
                      <a:gd name="connsiteX1" fmla="*/ 201326 w 402652"/>
                      <a:gd name="connsiteY1" fmla="*/ 3090636 h 3254278"/>
                      <a:gd name="connsiteX2" fmla="*/ 201326 w 402652"/>
                      <a:gd name="connsiteY2" fmla="*/ 1790781 h 3254278"/>
                      <a:gd name="connsiteX3" fmla="*/ 0 w 402652"/>
                      <a:gd name="connsiteY3" fmla="*/ 1627139 h 3254278"/>
                      <a:gd name="connsiteX4" fmla="*/ 201326 w 402652"/>
                      <a:gd name="connsiteY4" fmla="*/ 1463497 h 3254278"/>
                      <a:gd name="connsiteX5" fmla="*/ 201326 w 402652"/>
                      <a:gd name="connsiteY5" fmla="*/ 163642 h 3254278"/>
                      <a:gd name="connsiteX6" fmla="*/ 402652 w 402652"/>
                      <a:gd name="connsiteY6" fmla="*/ 0 h 3254278"/>
                      <a:gd name="connsiteX7" fmla="*/ 402652 w 402652"/>
                      <a:gd name="connsiteY7" fmla="*/ 3254278 h 3254278"/>
                      <a:gd name="connsiteX0" fmla="*/ 402652 w 402652"/>
                      <a:gd name="connsiteY0" fmla="*/ 3254278 h 3254278"/>
                      <a:gd name="connsiteX1" fmla="*/ 201326 w 402652"/>
                      <a:gd name="connsiteY1" fmla="*/ 3090636 h 3254278"/>
                      <a:gd name="connsiteX2" fmla="*/ 201326 w 402652"/>
                      <a:gd name="connsiteY2" fmla="*/ 1790781 h 3254278"/>
                      <a:gd name="connsiteX3" fmla="*/ 0 w 402652"/>
                      <a:gd name="connsiteY3" fmla="*/ 1627139 h 3254278"/>
                      <a:gd name="connsiteX4" fmla="*/ 201326 w 402652"/>
                      <a:gd name="connsiteY4" fmla="*/ 1463497 h 3254278"/>
                      <a:gd name="connsiteX5" fmla="*/ 201326 w 402652"/>
                      <a:gd name="connsiteY5" fmla="*/ 163642 h 3254278"/>
                      <a:gd name="connsiteX6" fmla="*/ 402652 w 402652"/>
                      <a:gd name="connsiteY6" fmla="*/ 0 h 325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652" h="3254278" stroke="0" extrusionOk="0">
                        <a:moveTo>
                          <a:pt x="402652" y="3254278"/>
                        </a:moveTo>
                        <a:cubicBezTo>
                          <a:pt x="280236" y="3255692"/>
                          <a:pt x="187469" y="3187473"/>
                          <a:pt x="201326" y="3090636"/>
                        </a:cubicBezTo>
                        <a:cubicBezTo>
                          <a:pt x="209587" y="2796631"/>
                          <a:pt x="277767" y="2180663"/>
                          <a:pt x="201326" y="1790781"/>
                        </a:cubicBezTo>
                        <a:cubicBezTo>
                          <a:pt x="181489" y="1699502"/>
                          <a:pt x="130167" y="1620781"/>
                          <a:pt x="0" y="1627139"/>
                        </a:cubicBezTo>
                        <a:cubicBezTo>
                          <a:pt x="108034" y="1616775"/>
                          <a:pt x="210295" y="1562222"/>
                          <a:pt x="201326" y="1463497"/>
                        </a:cubicBezTo>
                        <a:cubicBezTo>
                          <a:pt x="92349" y="885606"/>
                          <a:pt x="160910" y="581315"/>
                          <a:pt x="201326" y="163642"/>
                        </a:cubicBezTo>
                        <a:cubicBezTo>
                          <a:pt x="199701" y="55908"/>
                          <a:pt x="288714" y="20679"/>
                          <a:pt x="402652" y="0"/>
                        </a:cubicBezTo>
                        <a:cubicBezTo>
                          <a:pt x="503181" y="534788"/>
                          <a:pt x="414118" y="1980270"/>
                          <a:pt x="402652" y="3254278"/>
                        </a:cubicBezTo>
                        <a:close/>
                      </a:path>
                      <a:path w="402652" h="3254278" fill="none" extrusionOk="0">
                        <a:moveTo>
                          <a:pt x="402652" y="3254278"/>
                        </a:moveTo>
                        <a:cubicBezTo>
                          <a:pt x="281366" y="3239794"/>
                          <a:pt x="199937" y="3181156"/>
                          <a:pt x="201326" y="3090636"/>
                        </a:cubicBezTo>
                        <a:cubicBezTo>
                          <a:pt x="225127" y="2461365"/>
                          <a:pt x="179059" y="2164928"/>
                          <a:pt x="201326" y="1790781"/>
                        </a:cubicBezTo>
                        <a:cubicBezTo>
                          <a:pt x="199730" y="1697733"/>
                          <a:pt x="115680" y="1625979"/>
                          <a:pt x="0" y="1627139"/>
                        </a:cubicBezTo>
                        <a:cubicBezTo>
                          <a:pt x="113979" y="1627598"/>
                          <a:pt x="199531" y="1566673"/>
                          <a:pt x="201326" y="1463497"/>
                        </a:cubicBezTo>
                        <a:cubicBezTo>
                          <a:pt x="226163" y="854101"/>
                          <a:pt x="158406" y="565593"/>
                          <a:pt x="201326" y="163642"/>
                        </a:cubicBezTo>
                        <a:cubicBezTo>
                          <a:pt x="200175" y="58614"/>
                          <a:pt x="287423" y="21412"/>
                          <a:pt x="4026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FB3F136-9D75-AFDE-497E-253ADA43F583}"/>
              </a:ext>
            </a:extLst>
          </p:cNvPr>
          <p:cNvSpPr/>
          <p:nvPr/>
        </p:nvSpPr>
        <p:spPr>
          <a:xfrm>
            <a:off x="4645631" y="2867648"/>
            <a:ext cx="6272305" cy="1844139"/>
          </a:xfrm>
          <a:prstGeom prst="roundRect">
            <a:avLst>
              <a:gd name="adj" fmla="val 9690"/>
            </a:avLst>
          </a:prstGeom>
          <a:solidFill>
            <a:srgbClr val="00BAA3">
              <a:alpha val="10196"/>
            </a:srgbClr>
          </a:solidFill>
          <a:ln w="19050">
            <a:solidFill>
              <a:srgbClr val="00B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" panose="020B0004020202020204" pitchFamily="34" charset="0"/>
              </a:rPr>
              <a:t>PEFCR (Product Environmental Footprint Category Rules)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BAA3"/>
                </a:solidFill>
                <a:latin typeface="Aptos" panose="020B0004020202020204" pitchFamily="34" charset="0"/>
              </a:rPr>
              <a:t>Sector-specific</a:t>
            </a: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 implementation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Ensure studies are robust, consistent, reproductible and </a:t>
            </a:r>
            <a:r>
              <a:rPr lang="en-US" b="1">
                <a:solidFill>
                  <a:srgbClr val="00BAA3"/>
                </a:solidFill>
                <a:latin typeface="Aptos" panose="020B0004020202020204" pitchFamily="34" charset="0"/>
              </a:rPr>
              <a:t>transparent</a:t>
            </a: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 across the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Required for comparative environmental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Sector-specific </a:t>
            </a:r>
            <a:r>
              <a:rPr lang="en-US" b="1">
                <a:solidFill>
                  <a:srgbClr val="00BAA3"/>
                </a:solidFill>
                <a:latin typeface="Aptos" panose="020B0004020202020204" pitchFamily="34" charset="0"/>
              </a:rPr>
              <a:t>data</a:t>
            </a:r>
            <a:r>
              <a:rPr lang="en-US">
                <a:solidFill>
                  <a:schemeClr val="tx1"/>
                </a:solidFill>
                <a:latin typeface="Aptos" panose="020B0004020202020204" pitchFamily="34" charset="0"/>
              </a:rPr>
              <a:t> provision</a:t>
            </a:r>
            <a:endParaRPr lang="en-I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911B44-D4CC-E55B-9ADC-4D4C1182C6E0}"/>
              </a:ext>
            </a:extLst>
          </p:cNvPr>
          <p:cNvSpPr txBox="1"/>
          <p:nvPr/>
        </p:nvSpPr>
        <p:spPr>
          <a:xfrm>
            <a:off x="658861" y="5114964"/>
            <a:ext cx="10568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JRC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leads technical and scientific development of the EF methods and defines methodological requirements to be followed to perform EF studies.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D425F2-3FF6-D948-9A5E-42CDADCA55AA}"/>
              </a:ext>
            </a:extLst>
          </p:cNvPr>
          <p:cNvSpPr txBox="1"/>
          <p:nvPr/>
        </p:nvSpPr>
        <p:spPr>
          <a:xfrm>
            <a:off x="794389" y="2231782"/>
            <a:ext cx="309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BAA3"/>
                </a:solidFill>
                <a:latin typeface="Aptos" panose="020B0004020202020204" pitchFamily="34" charset="0"/>
              </a:rPr>
              <a:t>Multi stakeholders initiative</a:t>
            </a:r>
            <a:endParaRPr lang="en-IE" b="1">
              <a:solidFill>
                <a:srgbClr val="00BAA3"/>
              </a:solidFill>
              <a:latin typeface="Aptos" panose="020B00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503AA0B-75DE-CA67-A1A4-9D8AFCA06A71}"/>
              </a:ext>
            </a:extLst>
          </p:cNvPr>
          <p:cNvSpPr txBox="1"/>
          <p:nvPr/>
        </p:nvSpPr>
        <p:spPr>
          <a:xfrm>
            <a:off x="1444048" y="4693602"/>
            <a:ext cx="175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BAA3"/>
                </a:solidFill>
                <a:latin typeface="Aptos" panose="020B0004020202020204" pitchFamily="34" charset="0"/>
              </a:rPr>
              <a:t>Harmonisation</a:t>
            </a:r>
            <a:endParaRPr lang="en-IE" b="1">
              <a:solidFill>
                <a:srgbClr val="00BAA3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29B5A-BB68-4D7B-9B81-22CB2C2301C0}"/>
              </a:ext>
            </a:extLst>
          </p:cNvPr>
          <p:cNvSpPr txBox="1"/>
          <p:nvPr/>
        </p:nvSpPr>
        <p:spPr>
          <a:xfrm>
            <a:off x="4893547" y="5860925"/>
            <a:ext cx="6208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dirty="0">
                <a:latin typeface="Aptos" panose="020B0004020202020204" pitchFamily="34" charset="0"/>
              </a:rPr>
              <a:t>Latest recommendations (2021): </a:t>
            </a:r>
            <a:r>
              <a:rPr lang="en-US" sz="1400" dirty="0">
                <a:latin typeface="Aptos" panose="020B0004020202020204" pitchFamily="34" charset="0"/>
                <a:hlinkClick r:id="rId6"/>
              </a:rPr>
              <a:t>Commission Recommendation (EU) 2021/2279 on the use of the Environmental Footprint methods</a:t>
            </a:r>
            <a:endParaRPr lang="en-US" sz="1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48" grpId="0" animBg="1"/>
      <p:bldP spid="50" grpId="0" animBg="1"/>
      <p:bldP spid="52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A9FA9-3F59-3369-A79A-9B7048F7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791"/>
            <a:ext cx="10515600" cy="433965"/>
          </a:xfrm>
        </p:spPr>
        <p:txBody>
          <a:bodyPr/>
          <a:lstStyle/>
          <a:p>
            <a:r>
              <a:rPr lang="en-GB" sz="2400" dirty="0">
                <a:latin typeface="EC Square Sans Cond Pro" panose="020B0506040000020004" pitchFamily="34" charset="0"/>
              </a:rPr>
              <a:t>Overview of space environmental impacts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CFAB6-6506-8856-3A06-B2D5729BFF1A}"/>
              </a:ext>
            </a:extLst>
          </p:cNvPr>
          <p:cNvSpPr/>
          <p:nvPr/>
        </p:nvSpPr>
        <p:spPr>
          <a:xfrm>
            <a:off x="479552" y="3651653"/>
            <a:ext cx="11055096" cy="1795260"/>
          </a:xfrm>
          <a:prstGeom prst="roundRect">
            <a:avLst/>
          </a:prstGeom>
          <a:solidFill>
            <a:srgbClr val="C3D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7DB4D87-C91F-DDC0-4E42-CA59205D930F}"/>
              </a:ext>
            </a:extLst>
          </p:cNvPr>
          <p:cNvSpPr/>
          <p:nvPr/>
        </p:nvSpPr>
        <p:spPr>
          <a:xfrm>
            <a:off x="479552" y="5462101"/>
            <a:ext cx="11055096" cy="712888"/>
          </a:xfrm>
          <a:prstGeom prst="roundRect">
            <a:avLst/>
          </a:prstGeom>
          <a:solidFill>
            <a:srgbClr val="D9E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0FADE56-94DB-F0ED-8544-390644BC4079}"/>
              </a:ext>
            </a:extLst>
          </p:cNvPr>
          <p:cNvSpPr/>
          <p:nvPr/>
        </p:nvSpPr>
        <p:spPr>
          <a:xfrm>
            <a:off x="479552" y="6169660"/>
            <a:ext cx="11055096" cy="336970"/>
          </a:xfrm>
          <a:prstGeom prst="roundRect">
            <a:avLst/>
          </a:prstGeom>
          <a:solidFill>
            <a:srgbClr val="BDE5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7D37894-EAFC-5A81-F66C-A1778C5D698C}"/>
              </a:ext>
            </a:extLst>
          </p:cNvPr>
          <p:cNvGrpSpPr/>
          <p:nvPr/>
        </p:nvGrpSpPr>
        <p:grpSpPr>
          <a:xfrm>
            <a:off x="2363490" y="5465785"/>
            <a:ext cx="978004" cy="369332"/>
            <a:chOff x="553315" y="5189553"/>
            <a:chExt cx="1448956" cy="545538"/>
          </a:xfrm>
        </p:grpSpPr>
        <p:pic>
          <p:nvPicPr>
            <p:cNvPr id="7" name="Image 6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27CD1608-6750-9A3C-75AB-A6786DA5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bg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01011">
              <a:off x="1413137" y="5189553"/>
              <a:ext cx="589134" cy="545538"/>
            </a:xfrm>
            <a:prstGeom prst="rect">
              <a:avLst/>
            </a:prstGeom>
          </p:spPr>
        </p:pic>
        <p:pic>
          <p:nvPicPr>
            <p:cNvPr id="8" name="Image 7" descr="Une image contenant conception, art&#10;&#10;Description générée automatiquement avec une confiance moyenne">
              <a:extLst>
                <a:ext uri="{FF2B5EF4-FFF2-40B4-BE49-F238E27FC236}">
                  <a16:creationId xmlns:a16="http://schemas.microsoft.com/office/drawing/2014/main" id="{D35F0F68-9F8D-0A5C-2258-B2A4D0248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 t="29926" r="59036" b="57185"/>
            <a:stretch/>
          </p:blipFill>
          <p:spPr>
            <a:xfrm>
              <a:off x="553315" y="5321093"/>
              <a:ext cx="954946" cy="363207"/>
            </a:xfrm>
            <a:prstGeom prst="rect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53FE5FB-C759-DB03-68C0-AC09E22E6A79}"/>
              </a:ext>
            </a:extLst>
          </p:cNvPr>
          <p:cNvSpPr/>
          <p:nvPr/>
        </p:nvSpPr>
        <p:spPr>
          <a:xfrm>
            <a:off x="464415" y="2274265"/>
            <a:ext cx="11055096" cy="1357068"/>
          </a:xfrm>
          <a:prstGeom prst="roundRect">
            <a:avLst/>
          </a:prstGeom>
          <a:solidFill>
            <a:srgbClr val="9AA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8D59AF-07BA-8027-DAA9-A4621C8DE095}"/>
              </a:ext>
            </a:extLst>
          </p:cNvPr>
          <p:cNvSpPr/>
          <p:nvPr/>
        </p:nvSpPr>
        <p:spPr>
          <a:xfrm>
            <a:off x="494689" y="684830"/>
            <a:ext cx="11055096" cy="1569115"/>
          </a:xfrm>
          <a:prstGeom prst="roundRect">
            <a:avLst/>
          </a:prstGeom>
          <a:solidFill>
            <a:srgbClr val="1128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0" descr="Une image contenant espace, constellation, Univers, galaxie&#10;&#10;Description générée automatiquement">
            <a:extLst>
              <a:ext uri="{FF2B5EF4-FFF2-40B4-BE49-F238E27FC236}">
                <a16:creationId xmlns:a16="http://schemas.microsoft.com/office/drawing/2014/main" id="{50B9BF7E-7EEA-D364-2ABE-5AE8D48BE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63063" b="20012"/>
          <a:stretch/>
        </p:blipFill>
        <p:spPr>
          <a:xfrm>
            <a:off x="577085" y="691717"/>
            <a:ext cx="10898853" cy="1538038"/>
          </a:xfrm>
          <a:prstGeom prst="rect">
            <a:avLst/>
          </a:prstGeom>
        </p:spPr>
      </p:pic>
      <p:pic>
        <p:nvPicPr>
          <p:cNvPr id="12" name="Image 11" descr="Une image contenant concep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D373E798-C7C4-8272-3E22-B2FC86E25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75258" r="67301" b="5754"/>
          <a:stretch/>
        </p:blipFill>
        <p:spPr>
          <a:xfrm rot="18949832">
            <a:off x="1886997" y="6005100"/>
            <a:ext cx="316038" cy="2311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E1B326-1AAD-60EA-22E7-3CE7BE6E3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13" y="6015652"/>
            <a:ext cx="683653" cy="3466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FB90EE-DC5C-F5F1-7B5E-FF41D6A27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009" y="5746421"/>
            <a:ext cx="379198" cy="631998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8677DCFF-39F9-CFD2-1BA5-40BA7908A9B6}"/>
              </a:ext>
            </a:extLst>
          </p:cNvPr>
          <p:cNvGrpSpPr/>
          <p:nvPr/>
        </p:nvGrpSpPr>
        <p:grpSpPr>
          <a:xfrm>
            <a:off x="7303869" y="5567814"/>
            <a:ext cx="753289" cy="819834"/>
            <a:chOff x="6796287" y="5519171"/>
            <a:chExt cx="753289" cy="81983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2079C91-9378-3A50-C82C-CEEC7278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287" y="5691511"/>
              <a:ext cx="753289" cy="647494"/>
            </a:xfrm>
            <a:prstGeom prst="rect">
              <a:avLst/>
            </a:prstGeom>
          </p:spPr>
        </p:pic>
        <p:pic>
          <p:nvPicPr>
            <p:cNvPr id="17" name="Image 16" descr="Une image contenant conception, art&#10;&#10;Description générée automatiquement avec une confiance moyenne">
              <a:extLst>
                <a:ext uri="{FF2B5EF4-FFF2-40B4-BE49-F238E27FC236}">
                  <a16:creationId xmlns:a16="http://schemas.microsoft.com/office/drawing/2014/main" id="{4F357CF4-8102-F1A0-328B-B84FD1009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3555" r="66889" b="72889"/>
            <a:stretch/>
          </p:blipFill>
          <p:spPr>
            <a:xfrm rot="4533483">
              <a:off x="7322183" y="5530600"/>
              <a:ext cx="172841" cy="149984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C7875113-0EEA-ECD5-4FE3-517AF9129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38689" y="5602813"/>
            <a:ext cx="666198" cy="75946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E79766-F44B-17A6-CA5D-B39B0168D60D}"/>
              </a:ext>
            </a:extLst>
          </p:cNvPr>
          <p:cNvSpPr txBox="1"/>
          <p:nvPr/>
        </p:nvSpPr>
        <p:spPr>
          <a:xfrm>
            <a:off x="519969" y="5480846"/>
            <a:ext cx="181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ptos Black" panose="020B0004020202020204" pitchFamily="34" charset="0"/>
              </a:rPr>
              <a:t>TROPOSPHERE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D4EEDD-BEF6-1F30-C855-3F649C01928C}"/>
              </a:ext>
            </a:extLst>
          </p:cNvPr>
          <p:cNvSpPr/>
          <p:nvPr/>
        </p:nvSpPr>
        <p:spPr>
          <a:xfrm>
            <a:off x="492574" y="3901712"/>
            <a:ext cx="11024822" cy="875856"/>
          </a:xfrm>
          <a:prstGeom prst="rect">
            <a:avLst/>
          </a:prstGeom>
          <a:gradFill>
            <a:gsLst>
              <a:gs pos="0">
                <a:srgbClr val="C3D3F3"/>
              </a:gs>
              <a:gs pos="54000">
                <a:srgbClr val="C0B7F3"/>
              </a:gs>
              <a:gs pos="45000">
                <a:srgbClr val="C0B7F3"/>
              </a:gs>
              <a:gs pos="100000">
                <a:srgbClr val="C3D3F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BC2CED9-A01D-FE85-D572-B28F1752A721}"/>
              </a:ext>
            </a:extLst>
          </p:cNvPr>
          <p:cNvSpPr txBox="1"/>
          <p:nvPr/>
        </p:nvSpPr>
        <p:spPr>
          <a:xfrm>
            <a:off x="577086" y="3679703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ptos Black" panose="020B0004020202020204" pitchFamily="34" charset="0"/>
              </a:rPr>
              <a:t>STRATOSPHERE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5363C4-57C9-611A-16DF-4C82276548EE}"/>
              </a:ext>
            </a:extLst>
          </p:cNvPr>
          <p:cNvSpPr txBox="1"/>
          <p:nvPr/>
        </p:nvSpPr>
        <p:spPr>
          <a:xfrm>
            <a:off x="577086" y="229889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Aptos Black" panose="020B0004020202020204" pitchFamily="34" charset="0"/>
              </a:rPr>
              <a:t>MESOSPHERE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154F15-0F41-499E-E035-8BD1378A35B4}"/>
              </a:ext>
            </a:extLst>
          </p:cNvPr>
          <p:cNvSpPr txBox="1"/>
          <p:nvPr/>
        </p:nvSpPr>
        <p:spPr>
          <a:xfrm>
            <a:off x="577086" y="691721"/>
            <a:ext cx="236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ptos Black" panose="020B0004020202020204" pitchFamily="34" charset="0"/>
              </a:rPr>
              <a:t>THERMOSPHERE</a:t>
            </a:r>
          </a:p>
          <a:p>
            <a:r>
              <a:rPr lang="en-GB" dirty="0">
                <a:solidFill>
                  <a:schemeClr val="bg1"/>
                </a:solidFill>
                <a:latin typeface="Aptos Black" panose="020B0004020202020204" pitchFamily="34" charset="0"/>
              </a:rPr>
              <a:t>&amp; LOW EARTH ORBIT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10D150-F549-7833-B879-697AB5207420}"/>
              </a:ext>
            </a:extLst>
          </p:cNvPr>
          <p:cNvSpPr txBox="1"/>
          <p:nvPr/>
        </p:nvSpPr>
        <p:spPr>
          <a:xfrm>
            <a:off x="180846" y="3434803"/>
            <a:ext cx="792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>
                <a:highlight>
                  <a:srgbClr val="81D9D1"/>
                </a:highlight>
                <a:latin typeface="Aptos Black" panose="020B0004020202020204" pitchFamily="34" charset="0"/>
              </a:rPr>
              <a:t>50km</a:t>
            </a:r>
            <a:endParaRPr lang="en-GB" sz="1600">
              <a:highlight>
                <a:srgbClr val="81D9D1"/>
              </a:highlight>
              <a:latin typeface="Aptos Black" panose="020B00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E070C74-50E1-A318-DF61-54FE69DB2FDF}"/>
              </a:ext>
            </a:extLst>
          </p:cNvPr>
          <p:cNvSpPr txBox="1"/>
          <p:nvPr/>
        </p:nvSpPr>
        <p:spPr>
          <a:xfrm>
            <a:off x="180846" y="2092038"/>
            <a:ext cx="792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>
                <a:highlight>
                  <a:srgbClr val="81D9D1"/>
                </a:highlight>
                <a:latin typeface="Aptos Black" panose="020B0004020202020204" pitchFamily="34" charset="0"/>
              </a:rPr>
              <a:t>80km</a:t>
            </a:r>
            <a:endParaRPr lang="en-GB" sz="1600">
              <a:highlight>
                <a:srgbClr val="81D9D1"/>
              </a:highlight>
              <a:latin typeface="Aptos Black" panose="020B00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B726A9-F5FA-2EB9-0AB1-B02B4A856453}"/>
              </a:ext>
            </a:extLst>
          </p:cNvPr>
          <p:cNvSpPr txBox="1"/>
          <p:nvPr/>
        </p:nvSpPr>
        <p:spPr>
          <a:xfrm>
            <a:off x="180846" y="5284138"/>
            <a:ext cx="792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>
                <a:highlight>
                  <a:srgbClr val="81D9D1"/>
                </a:highlight>
                <a:latin typeface="Aptos Black" panose="020B0004020202020204" pitchFamily="34" charset="0"/>
              </a:rPr>
              <a:t>12km</a:t>
            </a:r>
            <a:endParaRPr lang="en-GB" sz="1600">
              <a:highlight>
                <a:srgbClr val="81D9D1"/>
              </a:highlight>
              <a:latin typeface="Aptos Black" panose="020B00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6B36991-1CBA-26BD-CE8D-DBD8D6E02562}"/>
              </a:ext>
            </a:extLst>
          </p:cNvPr>
          <p:cNvSpPr txBox="1"/>
          <p:nvPr/>
        </p:nvSpPr>
        <p:spPr>
          <a:xfrm>
            <a:off x="479552" y="4176675"/>
            <a:ext cx="1994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rgbClr val="8575E7"/>
                </a:solidFill>
                <a:latin typeface="Aptos Black" panose="020B0004020202020204" pitchFamily="34" charset="0"/>
              </a:rPr>
              <a:t>OZONE LAYER (45km)</a:t>
            </a:r>
          </a:p>
        </p:txBody>
      </p:sp>
      <p:pic>
        <p:nvPicPr>
          <p:cNvPr id="28" name="Image 27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E8FF1685-BE70-C4BC-2608-B23600868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55" y="1306323"/>
            <a:ext cx="640536" cy="508586"/>
          </a:xfrm>
          <a:prstGeom prst="rect">
            <a:avLst/>
          </a:prstGeom>
        </p:spPr>
      </p:pic>
      <p:pic>
        <p:nvPicPr>
          <p:cNvPr id="29" name="Image 28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8DCE356B-05B5-45E3-0167-B953076F4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8000">
            <a:off x="3718390" y="1060617"/>
            <a:ext cx="589224" cy="467844"/>
          </a:xfrm>
          <a:prstGeom prst="rect">
            <a:avLst/>
          </a:prstGeom>
        </p:spPr>
      </p:pic>
      <p:pic>
        <p:nvPicPr>
          <p:cNvPr id="30" name="Image 29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1B1AE071-73CD-198D-2D41-8E7C94FF8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8000" flipV="1">
            <a:off x="5244499" y="1496390"/>
            <a:ext cx="587414" cy="514702"/>
          </a:xfrm>
          <a:prstGeom prst="rect">
            <a:avLst/>
          </a:prstGeom>
        </p:spPr>
      </p:pic>
      <p:pic>
        <p:nvPicPr>
          <p:cNvPr id="31" name="Image 30" descr="Une image contenant concep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4FA4121C-5860-D916-7AF9-4ADA6F9663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47" b="96524" l="38723" r="93452">
                        <a14:foregroundMark x1="66047" y1="67987" x2="71099" y2="67987"/>
                        <a14:foregroundMark x1="38723" y1="86904" x2="40380" y2="86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65" t="65654"/>
          <a:stretch/>
        </p:blipFill>
        <p:spPr>
          <a:xfrm rot="4463364" flipV="1">
            <a:off x="9130550" y="3887237"/>
            <a:ext cx="1152060" cy="551508"/>
          </a:xfrm>
          <a:prstGeom prst="rect">
            <a:avLst/>
          </a:prstGeom>
        </p:spPr>
      </p:pic>
      <p:pic>
        <p:nvPicPr>
          <p:cNvPr id="32" name="Image 31" descr="Une image contenant créativité, étoile&#10;&#10;Description générée automatiquement">
            <a:extLst>
              <a:ext uri="{FF2B5EF4-FFF2-40B4-BE49-F238E27FC236}">
                <a16:creationId xmlns:a16="http://schemas.microsoft.com/office/drawing/2014/main" id="{099E746F-AC90-9616-64E6-AE4FEB565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64" y="1575215"/>
            <a:ext cx="484229" cy="479388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F6547BA8-54E2-6B86-B726-E5A71DDF16BC}"/>
              </a:ext>
            </a:extLst>
          </p:cNvPr>
          <p:cNvGrpSpPr/>
          <p:nvPr/>
        </p:nvGrpSpPr>
        <p:grpSpPr>
          <a:xfrm>
            <a:off x="3619570" y="2643744"/>
            <a:ext cx="563386" cy="1763682"/>
            <a:chOff x="3131456" y="2491723"/>
            <a:chExt cx="563386" cy="1763682"/>
          </a:xfrm>
        </p:grpSpPr>
        <p:pic>
          <p:nvPicPr>
            <p:cNvPr id="34" name="Image 33" descr="Une image contenant Graphique, graphisme, logo, Police&#10;&#10;Description générée automatiquement">
              <a:extLst>
                <a:ext uri="{FF2B5EF4-FFF2-40B4-BE49-F238E27FC236}">
                  <a16:creationId xmlns:a16="http://schemas.microsoft.com/office/drawing/2014/main" id="{C37165AB-CE84-1043-EC32-054AC700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84805">
              <a:off x="3099055" y="3585444"/>
              <a:ext cx="726680" cy="464895"/>
            </a:xfrm>
            <a:prstGeom prst="rect">
              <a:avLst/>
            </a:prstGeom>
          </p:spPr>
        </p:pic>
        <p:pic>
          <p:nvPicPr>
            <p:cNvPr id="35" name="Image 34" descr="Une image contenant clipart, créativité, art, illustration&#10;&#10;Description générée automatiquement">
              <a:extLst>
                <a:ext uri="{FF2B5EF4-FFF2-40B4-BE49-F238E27FC236}">
                  <a16:creationId xmlns:a16="http://schemas.microsoft.com/office/drawing/2014/main" id="{057E46A9-349F-A292-1828-89CB1F77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787">
              <a:off x="3364021" y="3582646"/>
              <a:ext cx="274595" cy="672759"/>
            </a:xfrm>
            <a:prstGeom prst="rect">
              <a:avLst/>
            </a:prstGeom>
          </p:spPr>
        </p:pic>
        <p:pic>
          <p:nvPicPr>
            <p:cNvPr id="36" name="Image 35" descr="Une image contenant Graphique, créativité&#10;&#10;Description générée automatiquement">
              <a:extLst>
                <a:ext uri="{FF2B5EF4-FFF2-40B4-BE49-F238E27FC236}">
                  <a16:creationId xmlns:a16="http://schemas.microsoft.com/office/drawing/2014/main" id="{14A5B135-A061-CC78-997A-C01BB85BE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745" y="2857068"/>
              <a:ext cx="149146" cy="149146"/>
            </a:xfrm>
            <a:prstGeom prst="rect">
              <a:avLst/>
            </a:prstGeom>
          </p:spPr>
        </p:pic>
        <p:pic>
          <p:nvPicPr>
            <p:cNvPr id="37" name="Image 36" descr="Une image contenant Graphique, créativité&#10;&#10;Description générée automatiquement">
              <a:extLst>
                <a:ext uri="{FF2B5EF4-FFF2-40B4-BE49-F238E27FC236}">
                  <a16:creationId xmlns:a16="http://schemas.microsoft.com/office/drawing/2014/main" id="{84286B8F-24B6-0516-00BC-894600BB0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384" y="2711826"/>
              <a:ext cx="166297" cy="152874"/>
            </a:xfrm>
            <a:prstGeom prst="rect">
              <a:avLst/>
            </a:prstGeom>
          </p:spPr>
        </p:pic>
        <p:pic>
          <p:nvPicPr>
            <p:cNvPr id="38" name="Image 37" descr="Une image contenant Graphique, triangle, créativité, astronomie&#10;&#10;Description générée automatiquement">
              <a:extLst>
                <a:ext uri="{FF2B5EF4-FFF2-40B4-BE49-F238E27FC236}">
                  <a16:creationId xmlns:a16="http://schemas.microsoft.com/office/drawing/2014/main" id="{A2268FD0-A5CF-54DD-5E92-2D569BE16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030" y="2491723"/>
              <a:ext cx="226547" cy="212233"/>
            </a:xfrm>
            <a:prstGeom prst="rect">
              <a:avLst/>
            </a:prstGeom>
          </p:spPr>
        </p:pic>
        <p:pic>
          <p:nvPicPr>
            <p:cNvPr id="39" name="Image 38" descr="Une image contenant Graphique, créativité&#10;&#10;Description générée automatiquement">
              <a:extLst>
                <a:ext uri="{FF2B5EF4-FFF2-40B4-BE49-F238E27FC236}">
                  <a16:creationId xmlns:a16="http://schemas.microsoft.com/office/drawing/2014/main" id="{51FD1931-EACB-266A-21A9-D99FDF37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56" y="2583114"/>
              <a:ext cx="159586" cy="170026"/>
            </a:xfrm>
            <a:prstGeom prst="rect">
              <a:avLst/>
            </a:prstGeom>
          </p:spPr>
        </p:pic>
        <p:pic>
          <p:nvPicPr>
            <p:cNvPr id="40" name="Image 39" descr="Une image contenant triangle&#10;&#10;Description générée automatiquement">
              <a:extLst>
                <a:ext uri="{FF2B5EF4-FFF2-40B4-BE49-F238E27FC236}">
                  <a16:creationId xmlns:a16="http://schemas.microsoft.com/office/drawing/2014/main" id="{7A206B23-13BD-45F9-00CD-3F4C94CD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02263">
              <a:off x="3102746" y="2850390"/>
              <a:ext cx="179720" cy="122299"/>
            </a:xfrm>
            <a:prstGeom prst="rect">
              <a:avLst/>
            </a:prstGeom>
          </p:spPr>
        </p:pic>
        <p:pic>
          <p:nvPicPr>
            <p:cNvPr id="41" name="Image 40" descr="Une image contenant Graphique, créativité&#10;&#10;Description générée automatiquement">
              <a:extLst>
                <a:ext uri="{FF2B5EF4-FFF2-40B4-BE49-F238E27FC236}">
                  <a16:creationId xmlns:a16="http://schemas.microsoft.com/office/drawing/2014/main" id="{C4948FC1-5589-16D9-0692-646CDABF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330" y="3035597"/>
              <a:ext cx="189415" cy="167043"/>
            </a:xfrm>
            <a:prstGeom prst="rect">
              <a:avLst/>
            </a:prstGeom>
          </p:spPr>
        </p:pic>
      </p:grpSp>
      <p:pic>
        <p:nvPicPr>
          <p:cNvPr id="42" name="Image 41" descr="Une image contenant Graphique, graphisme, capture d’écran, cercle&#10;&#10;Description générée automatiquement">
            <a:extLst>
              <a:ext uri="{FF2B5EF4-FFF2-40B4-BE49-F238E27FC236}">
                <a16:creationId xmlns:a16="http://schemas.microsoft.com/office/drawing/2014/main" id="{6D2C71A9-FB9D-1B4E-1035-A03C0F492F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726">
            <a:off x="9058879" y="2542101"/>
            <a:ext cx="1104464" cy="1195582"/>
          </a:xfrm>
          <a:prstGeom prst="rect">
            <a:avLst/>
          </a:prstGeom>
        </p:spPr>
      </p:pic>
      <p:pic>
        <p:nvPicPr>
          <p:cNvPr id="43" name="Image 42" descr="Une image contenant créativité, étoile&#10;&#10;Description générée automatiquement">
            <a:extLst>
              <a:ext uri="{FF2B5EF4-FFF2-40B4-BE49-F238E27FC236}">
                <a16:creationId xmlns:a16="http://schemas.microsoft.com/office/drawing/2014/main" id="{970D4483-29E6-5E20-1357-913D4BA59F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430">
            <a:off x="9082530" y="5483368"/>
            <a:ext cx="272357" cy="269634"/>
          </a:xfrm>
          <a:prstGeom prst="rect">
            <a:avLst/>
          </a:prstGeom>
        </p:spPr>
      </p:pic>
      <p:sp>
        <p:nvSpPr>
          <p:cNvPr id="44" name="Explosion : 8 points 43">
            <a:extLst>
              <a:ext uri="{FF2B5EF4-FFF2-40B4-BE49-F238E27FC236}">
                <a16:creationId xmlns:a16="http://schemas.microsoft.com/office/drawing/2014/main" id="{4D053CDB-ADEA-8821-6CBD-81FF169B94DE}"/>
              </a:ext>
            </a:extLst>
          </p:cNvPr>
          <p:cNvSpPr/>
          <p:nvPr/>
        </p:nvSpPr>
        <p:spPr>
          <a:xfrm>
            <a:off x="3799418" y="6090388"/>
            <a:ext cx="471435" cy="355908"/>
          </a:xfrm>
          <a:prstGeom prst="irregularSeal1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rganigramme : Délai 44">
            <a:extLst>
              <a:ext uri="{FF2B5EF4-FFF2-40B4-BE49-F238E27FC236}">
                <a16:creationId xmlns:a16="http://schemas.microsoft.com/office/drawing/2014/main" id="{00AB76A7-2EF2-B353-C39C-9D1139C8EA03}"/>
              </a:ext>
            </a:extLst>
          </p:cNvPr>
          <p:cNvSpPr/>
          <p:nvPr/>
        </p:nvSpPr>
        <p:spPr>
          <a:xfrm rot="5400000">
            <a:off x="5544166" y="5724259"/>
            <a:ext cx="276637" cy="1156959"/>
          </a:xfrm>
          <a:prstGeom prst="flowChartDelay">
            <a:avLst/>
          </a:prstGeom>
          <a:solidFill>
            <a:srgbClr val="6EB3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53E885D2-C344-A7FB-749E-A5019604F60D}"/>
              </a:ext>
            </a:extLst>
          </p:cNvPr>
          <p:cNvSpPr/>
          <p:nvPr/>
        </p:nvSpPr>
        <p:spPr>
          <a:xfrm>
            <a:off x="4188567" y="2679630"/>
            <a:ext cx="1564533" cy="749369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8E3AD006-A802-E087-6534-EF0C583BFE91}"/>
              </a:ext>
            </a:extLst>
          </p:cNvPr>
          <p:cNvSpPr txBox="1"/>
          <p:nvPr/>
        </p:nvSpPr>
        <p:spPr>
          <a:xfrm>
            <a:off x="4196261" y="2735135"/>
            <a:ext cx="155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err="1">
                <a:latin typeface="Aptos" panose="020B0004020202020204" pitchFamily="34" charset="0"/>
              </a:rPr>
              <a:t>Potential</a:t>
            </a:r>
            <a:r>
              <a:rPr lang="fr-FR" sz="1200" b="1">
                <a:latin typeface="Aptos" panose="020B0004020202020204" pitchFamily="34" charset="0"/>
              </a:rPr>
              <a:t> impacts on </a:t>
            </a:r>
            <a:r>
              <a:rPr lang="fr-FR" sz="1200" b="1" err="1">
                <a:latin typeface="Aptos" panose="020B0004020202020204" pitchFamily="34" charset="0"/>
              </a:rPr>
              <a:t>climate</a:t>
            </a:r>
            <a:r>
              <a:rPr lang="fr-FR" sz="1200" b="1">
                <a:latin typeface="Aptos" panose="020B0004020202020204" pitchFamily="34" charset="0"/>
              </a:rPr>
              <a:t> change, ozone </a:t>
            </a:r>
            <a:r>
              <a:rPr lang="fr-FR" sz="1200" b="1" err="1">
                <a:latin typeface="Aptos" panose="020B0004020202020204" pitchFamily="34" charset="0"/>
              </a:rPr>
              <a:t>depletion</a:t>
            </a:r>
            <a:endParaRPr lang="en-GB" sz="1200" b="1">
              <a:latin typeface="Aptos" panose="020B0004020202020204" pitchFamily="34" charset="0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50D7063E-A969-2059-C8F6-B0218D015EFB}"/>
              </a:ext>
            </a:extLst>
          </p:cNvPr>
          <p:cNvSpPr/>
          <p:nvPr/>
        </p:nvSpPr>
        <p:spPr>
          <a:xfrm>
            <a:off x="3156319" y="5631768"/>
            <a:ext cx="1380972" cy="488916"/>
          </a:xfrm>
          <a:prstGeom prst="roundRect">
            <a:avLst/>
          </a:prstGeom>
          <a:solidFill>
            <a:srgbClr val="81D9D1">
              <a:alpha val="49804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5D15CF0C-A4B1-CA44-A6F6-141DAF34EC72}"/>
              </a:ext>
            </a:extLst>
          </p:cNvPr>
          <p:cNvSpPr/>
          <p:nvPr/>
        </p:nvSpPr>
        <p:spPr>
          <a:xfrm>
            <a:off x="7416648" y="3722827"/>
            <a:ext cx="1436824" cy="702407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0907108-1642-5871-AA70-258F6578F1F9}"/>
              </a:ext>
            </a:extLst>
          </p:cNvPr>
          <p:cNvSpPr txBox="1"/>
          <p:nvPr/>
        </p:nvSpPr>
        <p:spPr>
          <a:xfrm>
            <a:off x="7433764" y="3721074"/>
            <a:ext cx="141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200" b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Impacts on </a:t>
            </a:r>
            <a:r>
              <a:rPr lang="fr-FR" altLang="fr-FR" sz="1200" b="1" err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climate</a:t>
            </a:r>
            <a:r>
              <a:rPr lang="fr-FR" altLang="fr-FR" sz="1200" b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 change, ozone </a:t>
            </a:r>
            <a:r>
              <a:rPr lang="fr-FR" altLang="fr-FR" sz="1200" b="1" err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depletion</a:t>
            </a:r>
            <a:endParaRPr lang="fr-FR" altLang="fr-FR" sz="1200" b="1">
              <a:latin typeface="Aptos" panose="020B0004020202020204" pitchFamily="34" charset="0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AA7CAF0-531C-9F84-6D0B-AF585FA45677}"/>
              </a:ext>
            </a:extLst>
          </p:cNvPr>
          <p:cNvSpPr/>
          <p:nvPr/>
        </p:nvSpPr>
        <p:spPr>
          <a:xfrm>
            <a:off x="5907636" y="1073288"/>
            <a:ext cx="1979468" cy="629273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ptos" panose="020B0004020202020204" pitchFamily="34" charset="0"/>
              </a:rPr>
              <a:t>Space debris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  <a:latin typeface="Aptos" panose="020B0004020202020204" pitchFamily="34" charset="0"/>
              </a:rPr>
              <a:t>&amp; light pollution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A5A5CEED-D163-F5B2-F5CB-3E5D09B7CB8D}"/>
              </a:ext>
            </a:extLst>
          </p:cNvPr>
          <p:cNvSpPr/>
          <p:nvPr/>
        </p:nvSpPr>
        <p:spPr>
          <a:xfrm>
            <a:off x="4629868" y="5551842"/>
            <a:ext cx="1533597" cy="687164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D4A6ACF-A8BB-784D-D520-DAA84F3E2169}"/>
              </a:ext>
            </a:extLst>
          </p:cNvPr>
          <p:cNvSpPr txBox="1"/>
          <p:nvPr/>
        </p:nvSpPr>
        <p:spPr>
          <a:xfrm>
            <a:off x="4601103" y="5585237"/>
            <a:ext cx="1533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fr-FR" sz="1200" b="1" dirty="0">
                <a:latin typeface="Aptos" panose="020B0004020202020204" pitchFamily="34" charset="0"/>
                <a:sym typeface="Wingdings" panose="05000000000000000000" pitchFamily="2" charset="2"/>
              </a:rPr>
              <a:t>Impacts on every environmental indicator</a:t>
            </a:r>
            <a:endParaRPr lang="en-GB" sz="1200" b="1" dirty="0">
              <a:latin typeface="Aptos" panose="020B00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07C974B-0657-3ED2-3928-D25FD367440B}"/>
              </a:ext>
            </a:extLst>
          </p:cNvPr>
          <p:cNvSpPr txBox="1"/>
          <p:nvPr/>
        </p:nvSpPr>
        <p:spPr>
          <a:xfrm>
            <a:off x="3069834" y="5628381"/>
            <a:ext cx="155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Casualty</a:t>
            </a:r>
            <a:r>
              <a:rPr lang="fr-FR" sz="1200" b="1" dirty="0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fr-FR" sz="1200" b="1" dirty="0" err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risks</a:t>
            </a:r>
            <a:r>
              <a:rPr lang="fr-FR" sz="1200" b="1" dirty="0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 and marine </a:t>
            </a:r>
            <a:r>
              <a:rPr lang="fr-FR" sz="1200" b="1" dirty="0" err="1">
                <a:latin typeface="Aptos" panose="020B0004020202020204" pitchFamily="34" charset="0"/>
                <a:cs typeface="Arial" charset="0"/>
                <a:sym typeface="Wingdings" panose="05000000000000000000" pitchFamily="2" charset="2"/>
              </a:rPr>
              <a:t>effects</a:t>
            </a:r>
            <a:endParaRPr lang="en-GB" sz="1200" b="1" dirty="0">
              <a:latin typeface="Aptos" panose="020B00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9842CF-7E9E-DCC6-8BE0-49E3E9A9C98A}"/>
              </a:ext>
            </a:extLst>
          </p:cNvPr>
          <p:cNvGrpSpPr/>
          <p:nvPr/>
        </p:nvGrpSpPr>
        <p:grpSpPr>
          <a:xfrm>
            <a:off x="6259194" y="5526305"/>
            <a:ext cx="1275392" cy="841901"/>
            <a:chOff x="6545332" y="5638823"/>
            <a:chExt cx="1275392" cy="841901"/>
          </a:xfrm>
        </p:grpSpPr>
        <p:pic>
          <p:nvPicPr>
            <p:cNvPr id="58" name="Picture 6" descr="CNES - Wikipedia">
              <a:extLst>
                <a:ext uri="{FF2B5EF4-FFF2-40B4-BE49-F238E27FC236}">
                  <a16:creationId xmlns:a16="http://schemas.microsoft.com/office/drawing/2014/main" id="{8FC8FDA4-C40F-E93A-A132-1672B0340A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521" r="1936" b="-1"/>
            <a:stretch>
              <a:fillRect/>
            </a:stretch>
          </p:blipFill>
          <p:spPr bwMode="auto">
            <a:xfrm>
              <a:off x="6562373" y="5638823"/>
              <a:ext cx="1258351" cy="841901"/>
            </a:xfrm>
            <a:prstGeom prst="roundRect">
              <a:avLst/>
            </a:prstGeom>
            <a:noFill/>
            <a:ln w="19050">
              <a:solidFill>
                <a:srgbClr val="00BAA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8">
              <a:extLst>
                <a:ext uri="{FF2B5EF4-FFF2-40B4-BE49-F238E27FC236}">
                  <a16:creationId xmlns:a16="http://schemas.microsoft.com/office/drawing/2014/main" id="{F13E1EAD-850C-F82B-F674-F675C088B361}"/>
                </a:ext>
              </a:extLst>
            </p:cNvPr>
            <p:cNvSpPr txBox="1"/>
            <p:nvPr/>
          </p:nvSpPr>
          <p:spPr>
            <a:xfrm>
              <a:off x="6545332" y="5884873"/>
              <a:ext cx="1241121" cy="3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R&amp;D intensive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E7B9696-F178-2676-7638-FC60775A88F6}"/>
              </a:ext>
            </a:extLst>
          </p:cNvPr>
          <p:cNvGrpSpPr/>
          <p:nvPr/>
        </p:nvGrpSpPr>
        <p:grpSpPr>
          <a:xfrm>
            <a:off x="7590719" y="5526304"/>
            <a:ext cx="1326148" cy="841901"/>
            <a:chOff x="8058729" y="5629838"/>
            <a:chExt cx="1326148" cy="841901"/>
          </a:xfrm>
        </p:grpSpPr>
        <p:pic>
          <p:nvPicPr>
            <p:cNvPr id="52" name="Picture 2" descr="Manufacturing A Large Composite Rocket Fuel Tank - YouTube">
              <a:extLst>
                <a:ext uri="{FF2B5EF4-FFF2-40B4-BE49-F238E27FC236}">
                  <a16:creationId xmlns:a16="http://schemas.microsoft.com/office/drawing/2014/main" id="{0CD670EC-E103-5A36-9055-A3C9C1FEF2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035" r="24965"/>
            <a:stretch>
              <a:fillRect/>
            </a:stretch>
          </p:blipFill>
          <p:spPr bwMode="auto">
            <a:xfrm>
              <a:off x="8122541" y="5629838"/>
              <a:ext cx="1262336" cy="841901"/>
            </a:xfrm>
            <a:prstGeom prst="roundRect">
              <a:avLst/>
            </a:prstGeom>
            <a:noFill/>
            <a:ln w="19050">
              <a:solidFill>
                <a:srgbClr val="00BAA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ZoneTexte 9">
              <a:extLst>
                <a:ext uri="{FF2B5EF4-FFF2-40B4-BE49-F238E27FC236}">
                  <a16:creationId xmlns:a16="http://schemas.microsoft.com/office/drawing/2014/main" id="{640BC77C-1755-7761-5209-EA9CD8449A80}"/>
                </a:ext>
              </a:extLst>
            </p:cNvPr>
            <p:cNvSpPr txBox="1"/>
            <p:nvPr/>
          </p:nvSpPr>
          <p:spPr>
            <a:xfrm>
              <a:off x="8058729" y="5736761"/>
              <a:ext cx="125835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Unique </a:t>
              </a:r>
              <a:r>
                <a:rPr lang="fr-FR" sz="10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materials</a:t>
              </a:r>
              <a:r>
                <a:rPr lang="fr-FR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 and </a:t>
              </a:r>
              <a:r>
                <a:rPr lang="fr-FR" sz="10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processes</a:t>
              </a:r>
              <a:r>
                <a:rPr lang="fr-FR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, high standards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235BE9A-F361-47AC-81A9-11CE8C8E1AF2}"/>
              </a:ext>
            </a:extLst>
          </p:cNvPr>
          <p:cNvGrpSpPr/>
          <p:nvPr/>
        </p:nvGrpSpPr>
        <p:grpSpPr>
          <a:xfrm>
            <a:off x="10364327" y="5506374"/>
            <a:ext cx="1265961" cy="841900"/>
            <a:chOff x="11089271" y="5638823"/>
            <a:chExt cx="1265961" cy="841900"/>
          </a:xfrm>
        </p:grpSpPr>
        <p:pic>
          <p:nvPicPr>
            <p:cNvPr id="53" name="Picture 4" descr="NASA Conducts 1st RS-25 Engine Test of Year at Stennis Spa… | Flickr">
              <a:extLst>
                <a:ext uri="{FF2B5EF4-FFF2-40B4-BE49-F238E27FC236}">
                  <a16:creationId xmlns:a16="http://schemas.microsoft.com/office/drawing/2014/main" id="{69B0B959-BF10-7AE5-4819-6C57F4A4C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9271" y="5638823"/>
              <a:ext cx="1265961" cy="841900"/>
            </a:xfrm>
            <a:prstGeom prst="roundRect">
              <a:avLst/>
            </a:prstGeom>
            <a:noFill/>
            <a:ln w="19050">
              <a:solidFill>
                <a:srgbClr val="00BAA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ZoneTexte 10">
              <a:extLst>
                <a:ext uri="{FF2B5EF4-FFF2-40B4-BE49-F238E27FC236}">
                  <a16:creationId xmlns:a16="http://schemas.microsoft.com/office/drawing/2014/main" id="{7110D059-BC93-4F94-2835-F2F2B09413BC}"/>
                </a:ext>
              </a:extLst>
            </p:cNvPr>
            <p:cNvSpPr txBox="1"/>
            <p:nvPr/>
          </p:nvSpPr>
          <p:spPr>
            <a:xfrm>
              <a:off x="11160840" y="5887246"/>
              <a:ext cx="1182945" cy="3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0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Test intensive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C3AC97C-A930-A74F-FDDC-5E1EF8DCC040}"/>
              </a:ext>
            </a:extLst>
          </p:cNvPr>
          <p:cNvGrpSpPr/>
          <p:nvPr/>
        </p:nvGrpSpPr>
        <p:grpSpPr>
          <a:xfrm>
            <a:off x="9003560" y="5511548"/>
            <a:ext cx="1320210" cy="841900"/>
            <a:chOff x="9596687" y="5638823"/>
            <a:chExt cx="1320210" cy="841900"/>
          </a:xfrm>
        </p:grpSpPr>
        <p:pic>
          <p:nvPicPr>
            <p:cNvPr id="62" name="Picture 8" descr="Le satellite Sentinel 6A à un an de son envol">
              <a:extLst>
                <a:ext uri="{FF2B5EF4-FFF2-40B4-BE49-F238E27FC236}">
                  <a16:creationId xmlns:a16="http://schemas.microsoft.com/office/drawing/2014/main" id="{78E81B26-46EF-B998-7EE3-5DA83D7D9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6687" y="5638823"/>
              <a:ext cx="1262336" cy="841900"/>
            </a:xfrm>
            <a:prstGeom prst="roundRect">
              <a:avLst/>
            </a:prstGeom>
            <a:noFill/>
            <a:ln w="19050">
              <a:solidFill>
                <a:srgbClr val="00BAA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ZoneTexte 14">
              <a:extLst>
                <a:ext uri="{FF2B5EF4-FFF2-40B4-BE49-F238E27FC236}">
                  <a16:creationId xmlns:a16="http://schemas.microsoft.com/office/drawing/2014/main" id="{34AD0A86-1FB1-C838-2B5E-DB5341FF72AC}"/>
                </a:ext>
              </a:extLst>
            </p:cNvPr>
            <p:cNvSpPr txBox="1"/>
            <p:nvPr/>
          </p:nvSpPr>
          <p:spPr>
            <a:xfrm>
              <a:off x="9599651" y="5757666"/>
              <a:ext cx="13172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000" b="1">
                  <a:solidFill>
                    <a:schemeClr val="bg1"/>
                  </a:solidFill>
                  <a:latin typeface="Aptos" panose="020B0004020202020204" pitchFamily="34" charset="0"/>
                </a:rPr>
                <a:t>Small production volumes, long cycles and unique </a:t>
              </a:r>
              <a:r>
                <a:rPr lang="fr-FR" sz="1000" b="1" err="1">
                  <a:solidFill>
                    <a:schemeClr val="bg1"/>
                  </a:solidFill>
                  <a:latin typeface="Aptos" panose="020B0004020202020204" pitchFamily="34" charset="0"/>
                </a:rPr>
                <a:t>systems</a:t>
              </a:r>
              <a:endParaRPr lang="fr-FR" sz="1000" b="1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79EEDF3F-69F6-B993-A54A-CB09AD059BE0}"/>
              </a:ext>
            </a:extLst>
          </p:cNvPr>
          <p:cNvSpPr/>
          <p:nvPr/>
        </p:nvSpPr>
        <p:spPr>
          <a:xfrm rot="17954576">
            <a:off x="7577755" y="4556456"/>
            <a:ext cx="1882409" cy="210583"/>
          </a:xfrm>
          <a:prstGeom prst="rightArrow">
            <a:avLst/>
          </a:prstGeom>
          <a:solidFill>
            <a:srgbClr val="81D9D1"/>
          </a:solidFill>
          <a:ln>
            <a:solidFill>
              <a:srgbClr val="00B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6835D69D-D24C-4454-3F2C-93197DEEEDED}"/>
              </a:ext>
            </a:extLst>
          </p:cNvPr>
          <p:cNvSpPr/>
          <p:nvPr/>
        </p:nvSpPr>
        <p:spPr>
          <a:xfrm rot="15673508">
            <a:off x="5616377" y="3653537"/>
            <a:ext cx="3472666" cy="230530"/>
          </a:xfrm>
          <a:prstGeom prst="rightArrow">
            <a:avLst/>
          </a:prstGeom>
          <a:solidFill>
            <a:srgbClr val="81D9D1"/>
          </a:solidFill>
          <a:ln>
            <a:solidFill>
              <a:srgbClr val="00B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Rectangle : coins arrondis 50">
            <a:extLst>
              <a:ext uri="{FF2B5EF4-FFF2-40B4-BE49-F238E27FC236}">
                <a16:creationId xmlns:a16="http://schemas.microsoft.com/office/drawing/2014/main" id="{F0EDAFC2-35A4-5AAA-3EC7-5D81627CE647}"/>
              </a:ext>
            </a:extLst>
          </p:cNvPr>
          <p:cNvSpPr/>
          <p:nvPr/>
        </p:nvSpPr>
        <p:spPr>
          <a:xfrm>
            <a:off x="7796985" y="4573366"/>
            <a:ext cx="1423720" cy="629273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</a:rPr>
              <a:t>Propellant</a:t>
            </a:r>
          </a:p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</a:rPr>
              <a:t>Engines</a:t>
            </a:r>
          </a:p>
          <a:p>
            <a:pPr algn="ctr"/>
            <a:r>
              <a:rPr lang="en-GB" sz="1200" b="1">
                <a:solidFill>
                  <a:schemeClr val="tx1"/>
                </a:solidFill>
                <a:latin typeface="Aptos" panose="020B0004020202020204" pitchFamily="34" charset="0"/>
              </a:rPr>
              <a:t>Structural mass</a:t>
            </a:r>
          </a:p>
        </p:txBody>
      </p:sp>
      <p:sp>
        <p:nvSpPr>
          <p:cNvPr id="74" name="Rectangle : coins arrondis 50">
            <a:extLst>
              <a:ext uri="{FF2B5EF4-FFF2-40B4-BE49-F238E27FC236}">
                <a16:creationId xmlns:a16="http://schemas.microsoft.com/office/drawing/2014/main" id="{1D1B5473-A152-6A7C-DEB0-565D1993962A}"/>
              </a:ext>
            </a:extLst>
          </p:cNvPr>
          <p:cNvSpPr/>
          <p:nvPr/>
        </p:nvSpPr>
        <p:spPr>
          <a:xfrm>
            <a:off x="6359780" y="2583568"/>
            <a:ext cx="1838932" cy="698919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ptos" panose="020B0004020202020204" pitchFamily="34" charset="0"/>
              </a:rPr>
              <a:t>Shape, size, number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Aptos" panose="020B0004020202020204" pitchFamily="34" charset="0"/>
              </a:rPr>
              <a:t>Propulsion type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  <a:latin typeface="Aptos" panose="020B0004020202020204" pitchFamily="34" charset="0"/>
              </a:rPr>
              <a:t>Brightness</a:t>
            </a:r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2D9FD5A-4B3D-290A-DC4A-B7197BB32AD3}"/>
              </a:ext>
            </a:extLst>
          </p:cNvPr>
          <p:cNvSpPr/>
          <p:nvPr/>
        </p:nvSpPr>
        <p:spPr>
          <a:xfrm rot="13372833">
            <a:off x="4858886" y="4581636"/>
            <a:ext cx="2433608" cy="215502"/>
          </a:xfrm>
          <a:prstGeom prst="rightArrow">
            <a:avLst/>
          </a:prstGeom>
          <a:solidFill>
            <a:srgbClr val="81D9D1"/>
          </a:solidFill>
          <a:ln>
            <a:solidFill>
              <a:srgbClr val="00BA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6" name="Rectangle : coins arrondis 50">
            <a:extLst>
              <a:ext uri="{FF2B5EF4-FFF2-40B4-BE49-F238E27FC236}">
                <a16:creationId xmlns:a16="http://schemas.microsoft.com/office/drawing/2014/main" id="{D2ECE420-D8C9-8DE5-E7F7-794AC979A741}"/>
              </a:ext>
            </a:extLst>
          </p:cNvPr>
          <p:cNvSpPr/>
          <p:nvPr/>
        </p:nvSpPr>
        <p:spPr>
          <a:xfrm>
            <a:off x="5116454" y="4204443"/>
            <a:ext cx="1459719" cy="698919"/>
          </a:xfrm>
          <a:prstGeom prst="roundRect">
            <a:avLst/>
          </a:prstGeom>
          <a:solidFill>
            <a:srgbClr val="81D9D1">
              <a:alpha val="50196"/>
            </a:srgbClr>
          </a:solidFill>
          <a:ln w="12700">
            <a:solidFill>
              <a:srgbClr val="00BAA3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  <a:latin typeface="Aptos" panose="020B0004020202020204" pitchFamily="34" charset="0"/>
              </a:rPr>
              <a:t>End-of-life</a:t>
            </a:r>
          </a:p>
          <a:p>
            <a:pPr algn="ctr"/>
            <a:r>
              <a:rPr lang="en-GB" sz="1400" b="1">
                <a:solidFill>
                  <a:schemeClr val="tx1"/>
                </a:solidFill>
                <a:latin typeface="Aptos" panose="020B0004020202020204" pitchFamily="34" charset="0"/>
              </a:rPr>
              <a:t>Shape, size</a:t>
            </a:r>
          </a:p>
          <a:p>
            <a:pPr algn="ctr"/>
            <a:r>
              <a:rPr lang="en-GB" sz="1400" b="1">
                <a:solidFill>
                  <a:schemeClr val="tx1"/>
                </a:solidFill>
                <a:latin typeface="Aptos" panose="020B0004020202020204" pitchFamily="34" charset="0"/>
              </a:rPr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41247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9" grpId="0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44" grpId="0" animBg="1"/>
      <p:bldP spid="45" grpId="0" animBg="1"/>
      <p:bldP spid="46" grpId="0" animBg="1"/>
      <p:bldP spid="46" grpId="1" animBg="1"/>
      <p:bldP spid="47" grpId="0"/>
      <p:bldP spid="47" grpId="1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4" grpId="0" animBg="1"/>
      <p:bldP spid="54" grpId="1" animBg="1"/>
      <p:bldP spid="55" grpId="0"/>
      <p:bldP spid="55" grpId="1"/>
      <p:bldP spid="56" grpId="0"/>
      <p:bldP spid="56" grpId="1"/>
      <p:bldP spid="71" grpId="0" animBg="1"/>
      <p:bldP spid="73" grpId="0" animBg="1"/>
      <p:bldP spid="72" grpId="0" animBg="1"/>
      <p:bldP spid="74" grpId="0" animBg="1"/>
      <p:bldP spid="75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0E9E0-62B1-5090-DA90-EE0D8D031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1A846-FD12-30D8-1C66-7A137B4EE85B}"/>
              </a:ext>
            </a:extLst>
          </p:cNvPr>
          <p:cNvSpPr txBox="1">
            <a:spLocks/>
          </p:cNvSpPr>
          <p:nvPr/>
        </p:nvSpPr>
        <p:spPr>
          <a:xfrm>
            <a:off x="400050" y="336738"/>
            <a:ext cx="10515600" cy="109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Environmental LCA is not new in the space sector. However…</a:t>
            </a:r>
            <a:endParaRPr lang="en-IE"/>
          </a:p>
        </p:txBody>
      </p:sp>
      <p:sp>
        <p:nvSpPr>
          <p:cNvPr id="5" name="Marcador de Posição de Conteúdo 1">
            <a:extLst>
              <a:ext uri="{FF2B5EF4-FFF2-40B4-BE49-F238E27FC236}">
                <a16:creationId xmlns:a16="http://schemas.microsoft.com/office/drawing/2014/main" id="{E2855FEF-93A9-6268-300C-38A086D7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07" y="1516468"/>
            <a:ext cx="7579707" cy="4882962"/>
          </a:xfrm>
        </p:spPr>
        <p:txBody>
          <a:bodyPr>
            <a:normAutofit fontScale="92500"/>
          </a:bodyPr>
          <a:lstStyle/>
          <a:p>
            <a:pPr algn="just">
              <a:buClr>
                <a:schemeClr val="accent5"/>
              </a:buClr>
            </a:pPr>
            <a:r>
              <a:rPr lang="en-GB" sz="2200"/>
              <a:t>there’s </a:t>
            </a:r>
            <a:r>
              <a:rPr lang="en-GB" sz="2200" b="1">
                <a:solidFill>
                  <a:srgbClr val="92D050"/>
                </a:solidFill>
              </a:rPr>
              <a:t>not a common standard LCA applicable to the space sector full life cycle</a:t>
            </a:r>
          </a:p>
          <a:p>
            <a:pPr algn="just">
              <a:buClr>
                <a:schemeClr val="accent5"/>
              </a:buClr>
            </a:pPr>
            <a:endParaRPr lang="en-GB" sz="2200" b="1">
              <a:solidFill>
                <a:srgbClr val="92D050"/>
              </a:solidFill>
            </a:endParaRPr>
          </a:p>
          <a:p>
            <a:pPr algn="just">
              <a:buClr>
                <a:schemeClr val="accent5"/>
              </a:buClr>
            </a:pPr>
            <a:r>
              <a:rPr lang="en-GB" sz="2200"/>
              <a:t>applying it to overarching EU space systems / programmes may </a:t>
            </a:r>
            <a:r>
              <a:rPr lang="en-GB" sz="2200" b="1"/>
              <a:t>trigger </a:t>
            </a:r>
            <a:r>
              <a:rPr lang="en-GB" sz="2200"/>
              <a:t>the development of </a:t>
            </a:r>
            <a:r>
              <a:rPr lang="en-GB" sz="2200" b="1">
                <a:solidFill>
                  <a:srgbClr val="92D050"/>
                </a:solidFill>
              </a:rPr>
              <a:t>high environmental standards </a:t>
            </a:r>
            <a:r>
              <a:rPr lang="en-GB" sz="2200"/>
              <a:t>and</a:t>
            </a:r>
            <a:r>
              <a:rPr lang="en-GB" sz="2200" b="1"/>
              <a:t> </a:t>
            </a:r>
            <a:r>
              <a:rPr lang="en-GB" sz="2200" b="1">
                <a:solidFill>
                  <a:srgbClr val="92D050"/>
                </a:solidFill>
              </a:rPr>
              <a:t>good practices within the EU space market</a:t>
            </a:r>
          </a:p>
          <a:p>
            <a:pPr algn="just">
              <a:buClr>
                <a:schemeClr val="accent5"/>
              </a:buClr>
            </a:pPr>
            <a:endParaRPr lang="en-GB" sz="2200" b="1">
              <a:solidFill>
                <a:srgbClr val="92D050"/>
              </a:solidFill>
            </a:endParaRPr>
          </a:p>
          <a:p>
            <a:pPr algn="just">
              <a:buClr>
                <a:schemeClr val="accent5"/>
              </a:buClr>
            </a:pPr>
            <a:r>
              <a:rPr lang="en-GB" sz="2200"/>
              <a:t>EC</a:t>
            </a:r>
            <a:r>
              <a:rPr lang="en-GB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legally recognized schemes </a:t>
            </a:r>
            <a:r>
              <a:rPr lang="en-GB" sz="2200"/>
              <a:t>(e.g. PEFCRs) will be more and more required in the frame of the EU sustainability objectives </a:t>
            </a:r>
            <a:r>
              <a:rPr lang="en-GB" sz="2200" i="1"/>
              <a:t>(</a:t>
            </a:r>
            <a:r>
              <a:rPr lang="en-GB" sz="2200" i="1" err="1"/>
              <a:t>eg.</a:t>
            </a:r>
            <a:r>
              <a:rPr lang="en-GB" sz="2200" i="1"/>
              <a:t> </a:t>
            </a:r>
            <a:r>
              <a:rPr lang="en-GB" sz="2200" b="1" i="1">
                <a:solidFill>
                  <a:srgbClr val="92D050"/>
                </a:solidFill>
              </a:rPr>
              <a:t>Access to Finance, R&amp;D funding</a:t>
            </a:r>
            <a:r>
              <a:rPr lang="en-GB" sz="2200" i="1"/>
              <a:t>…)</a:t>
            </a:r>
          </a:p>
          <a:p>
            <a:pPr algn="just">
              <a:buClr>
                <a:schemeClr val="accent5"/>
              </a:buClr>
            </a:pPr>
            <a:endParaRPr lang="en-GB" sz="2200" i="1"/>
          </a:p>
          <a:p>
            <a:pPr algn="just">
              <a:buClr>
                <a:schemeClr val="accent5"/>
              </a:buClr>
            </a:pPr>
            <a:r>
              <a:rPr lang="en-GB" sz="2200"/>
              <a:t>To succeed, there’s the need for better </a:t>
            </a:r>
            <a:r>
              <a:rPr lang="en-GB" sz="2200" b="1">
                <a:solidFill>
                  <a:srgbClr val="92D050"/>
                </a:solidFill>
              </a:rPr>
              <a:t>harmonisation of LCA practices </a:t>
            </a:r>
            <a:r>
              <a:rPr lang="en-GB" sz="2200"/>
              <a:t>(</a:t>
            </a:r>
            <a:r>
              <a:rPr lang="en-GB" sz="2200" b="1">
                <a:solidFill>
                  <a:srgbClr val="92D050"/>
                </a:solidFill>
              </a:rPr>
              <a:t>allowing comparability</a:t>
            </a:r>
            <a:r>
              <a:rPr lang="en-GB" sz="2200"/>
              <a:t>), access to robust inventory data (</a:t>
            </a:r>
            <a:r>
              <a:rPr lang="en-GB" sz="2200" b="1">
                <a:solidFill>
                  <a:srgbClr val="92D050"/>
                </a:solidFill>
              </a:rPr>
              <a:t>reducing costs</a:t>
            </a:r>
            <a:r>
              <a:rPr lang="en-GB" sz="2200"/>
              <a:t>) and advanced impact assessment models.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0C4E655-9FB3-63EB-CB24-F6F8EF14D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54" b="77352"/>
          <a:stretch/>
        </p:blipFill>
        <p:spPr>
          <a:xfrm>
            <a:off x="8312211" y="3429000"/>
            <a:ext cx="3765822" cy="1271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4971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FD67A-709A-3CDE-7E96-7EEF5A11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2749FFF9-B6C6-8BA6-6ED3-C6AAE6689052}"/>
              </a:ext>
            </a:extLst>
          </p:cNvPr>
          <p:cNvSpPr txBox="1">
            <a:spLocks/>
          </p:cNvSpPr>
          <p:nvPr/>
        </p:nvSpPr>
        <p:spPr>
          <a:xfrm>
            <a:off x="3577379" y="721580"/>
            <a:ext cx="7462850" cy="4666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941" b="0" i="0">
                <a:solidFill>
                  <a:schemeClr val="bg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GB" noProof="1"/>
              <a:t>ADVANCING SUSTAINABILITY</a:t>
            </a:r>
            <a:endParaRPr lang="en-US" kern="0" noProof="1"/>
          </a:p>
        </p:txBody>
      </p:sp>
      <p:pic>
        <p:nvPicPr>
          <p:cNvPr id="5" name="Obraz 33" descr="Obraz zawierający planeta, kula, Ziemia, Przestrzeń kosmiczna&#10;&#10;Opis wygenerowany automatycznie">
            <a:extLst>
              <a:ext uri="{FF2B5EF4-FFF2-40B4-BE49-F238E27FC236}">
                <a16:creationId xmlns:a16="http://schemas.microsoft.com/office/drawing/2014/main" id="{72FF4D0C-D24C-A21A-4F8B-FD7689D1D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40" y="972210"/>
            <a:ext cx="7017012" cy="4928031"/>
          </a:xfrm>
          <a:prstGeom prst="rect">
            <a:avLst/>
          </a:prstGeom>
        </p:spPr>
      </p:pic>
      <p:sp>
        <p:nvSpPr>
          <p:cNvPr id="6" name="object 260">
            <a:extLst>
              <a:ext uri="{FF2B5EF4-FFF2-40B4-BE49-F238E27FC236}">
                <a16:creationId xmlns:a16="http://schemas.microsoft.com/office/drawing/2014/main" id="{428834FB-1D1A-7C60-6CD0-DAF035558155}"/>
              </a:ext>
            </a:extLst>
          </p:cNvPr>
          <p:cNvSpPr txBox="1"/>
          <p:nvPr/>
        </p:nvSpPr>
        <p:spPr>
          <a:xfrm>
            <a:off x="228135" y="4054530"/>
            <a:ext cx="4869312" cy="173292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defTabSz="554492">
              <a:lnSpc>
                <a:spcPct val="116700"/>
              </a:lnSpc>
              <a:spcBef>
                <a:spcPts val="61"/>
              </a:spcBef>
            </a:pP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GB" sz="1600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PEFCR4Space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spc="-6" noProof="1">
                <a:solidFill>
                  <a:srgbClr val="FFFFFF"/>
                </a:solidFill>
                <a:latin typeface="Arial"/>
                <a:cs typeface="Arial"/>
              </a:rPr>
              <a:t>progressing. It is currently</a:t>
            </a:r>
            <a:r>
              <a:rPr lang="en-GB" sz="1600" b="1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running</a:t>
            </a:r>
            <a:r>
              <a:rPr lang="en-GB" sz="1600" b="1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supporting</a:t>
            </a:r>
            <a:r>
              <a:rPr lang="en-GB" sz="1600" b="1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spc="-6" noProof="1">
                <a:solidFill>
                  <a:srgbClr val="FFFFFF"/>
                </a:solidFill>
                <a:latin typeface="Arial"/>
                <a:cs typeface="Arial"/>
              </a:rPr>
              <a:t>studies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to test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lang="en-GB" sz="1600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draft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PEFCR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GB" sz="1600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practice and devellopming space sector specific datasets. </a:t>
            </a:r>
          </a:p>
          <a:p>
            <a:pPr marL="7701" marR="3081" defTabSz="554492">
              <a:lnSpc>
                <a:spcPct val="116700"/>
              </a:lnSpc>
              <a:spcBef>
                <a:spcPts val="61"/>
              </a:spcBef>
            </a:pP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Shape</a:t>
            </a:r>
            <a:r>
              <a:rPr lang="en-GB" sz="1600" b="1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lang="en-GB" sz="1600" b="1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lang="en-GB" sz="1600" b="1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spc="-15" noProof="1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lang="en-GB" sz="1600" b="1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-GB" sz="1600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environmental</a:t>
            </a:r>
            <a:r>
              <a:rPr lang="en-GB" sz="1600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standards</a:t>
            </a:r>
            <a:endParaRPr lang="en-GB" sz="1600" kern="0" noProof="1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701" defTabSz="554492">
              <a:spcBef>
                <a:spcPts val="206"/>
              </a:spcBef>
            </a:pP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sector!</a:t>
            </a:r>
            <a:endParaRPr lang="en-GB" sz="1600" kern="0" noProof="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262">
            <a:extLst>
              <a:ext uri="{FF2B5EF4-FFF2-40B4-BE49-F238E27FC236}">
                <a16:creationId xmlns:a16="http://schemas.microsoft.com/office/drawing/2014/main" id="{1AA4962B-EAB7-5C47-3E6F-0DF26FCE3D93}"/>
              </a:ext>
            </a:extLst>
          </p:cNvPr>
          <p:cNvSpPr txBox="1"/>
          <p:nvPr/>
        </p:nvSpPr>
        <p:spPr>
          <a:xfrm>
            <a:off x="205029" y="2108700"/>
            <a:ext cx="5388885" cy="1694402"/>
          </a:xfrm>
          <a:prstGeom prst="rect">
            <a:avLst/>
          </a:prstGeom>
        </p:spPr>
        <p:txBody>
          <a:bodyPr vert="horz" wrap="square" lIns="0" tIns="32730" rIns="0" bIns="0" rtlCol="0">
            <a:spAutoFit/>
          </a:bodyPr>
          <a:lstStyle/>
          <a:p>
            <a:pPr marL="7701" defTabSz="554492">
              <a:spcBef>
                <a:spcPts val="258"/>
              </a:spcBef>
            </a:pPr>
            <a:r>
              <a:rPr lang="en-GB" sz="1600" kern="0" noProof="1">
                <a:solidFill>
                  <a:srgbClr val="FFFFFF"/>
                </a:solidFill>
                <a:latin typeface="Arial Black"/>
                <a:cs typeface="Arial Black"/>
              </a:rPr>
              <a:t>Environmental</a:t>
            </a:r>
            <a:r>
              <a:rPr lang="en-GB" sz="1600" kern="0" spc="-82" noProof="1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 Black"/>
                <a:cs typeface="Arial Black"/>
              </a:rPr>
              <a:t>responsibility</a:t>
            </a:r>
            <a:endParaRPr lang="en-GB" sz="1600" kern="0" noProof="1">
              <a:solidFill>
                <a:sysClr val="windowText" lastClr="000000"/>
              </a:solidFill>
              <a:latin typeface="Arial Black"/>
              <a:cs typeface="Arial Black"/>
            </a:endParaRPr>
          </a:p>
          <a:p>
            <a:pPr marL="7701" marR="3081" defTabSz="554492">
              <a:lnSpc>
                <a:spcPct val="116599"/>
              </a:lnSpc>
            </a:pP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PEFCR4Space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lang="en-GB" sz="1600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stands</a:t>
            </a:r>
            <a:r>
              <a:rPr lang="en-GB" sz="1600" kern="0" spc="-12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GB" sz="1600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lang="en-GB" sz="1600" b="1" kern="0" spc="-15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spc="-6" noProof="1">
                <a:solidFill>
                  <a:srgbClr val="FFFFFF"/>
                </a:solidFill>
                <a:latin typeface="Arial"/>
                <a:cs typeface="Arial"/>
              </a:rPr>
              <a:t>Environmental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Footprinting</a:t>
            </a:r>
            <a:r>
              <a:rPr lang="en-GB" sz="1600" b="1" kern="0" spc="-27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Category</a:t>
            </a:r>
            <a:r>
              <a:rPr lang="en-GB" sz="1600" b="1" kern="0" spc="-27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Rules</a:t>
            </a:r>
            <a:r>
              <a:rPr lang="en-GB" sz="1600" b="1" kern="0" spc="-30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GB" sz="1600" b="1" kern="0" spc="-27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GB" sz="1600" b="1" kern="0" spc="-27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noProof="1">
                <a:solidFill>
                  <a:srgbClr val="FFFFFF"/>
                </a:solidFill>
                <a:latin typeface="Arial"/>
                <a:cs typeface="Arial"/>
              </a:rPr>
              <a:t>space</a:t>
            </a:r>
            <a:r>
              <a:rPr lang="en-GB" sz="1600" b="1" kern="0" spc="-30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b="1" kern="0" spc="-6" noProof="1">
                <a:solidFill>
                  <a:srgbClr val="FFFFFF"/>
                </a:solidFill>
                <a:latin typeface="Arial"/>
                <a:cs typeface="Arial"/>
              </a:rPr>
              <a:t>sector,</a:t>
            </a:r>
            <a:r>
              <a:rPr lang="en-GB" sz="1600" b="1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currently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lang="en-GB" sz="1600" kern="0" spc="-12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r>
              <a:rPr lang="en-GB" sz="1600" kern="0" spc="-3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lang="en-GB" sz="1600" kern="0" spc="-9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specific</a:t>
            </a:r>
            <a:r>
              <a:rPr lang="en-GB" sz="1600" kern="0" spc="-3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 standardised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method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GB" sz="1600" kern="0" spc="-18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assessing</a:t>
            </a:r>
            <a:r>
              <a:rPr lang="en-GB" sz="1600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GB" sz="1600" kern="0" spc="-24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reducing</a:t>
            </a:r>
            <a:r>
              <a:rPr lang="en-GB" sz="1600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noProof="1">
                <a:solidFill>
                  <a:srgbClr val="FFFFFF"/>
                </a:solidFill>
                <a:latin typeface="Arial"/>
                <a:cs typeface="Arial"/>
              </a:rPr>
              <a:t>environmental</a:t>
            </a:r>
            <a:r>
              <a:rPr lang="en-GB" sz="1600" kern="0" spc="-21" noProof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kern="0" spc="-6" noProof="1">
                <a:solidFill>
                  <a:srgbClr val="FFFFFF"/>
                </a:solidFill>
                <a:latin typeface="Arial"/>
                <a:cs typeface="Arial"/>
              </a:rPr>
              <a:t>impacts.</a:t>
            </a:r>
            <a:endParaRPr lang="en-GB" sz="1600" kern="0" noProof="1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" name="Grupa 27">
            <a:extLst>
              <a:ext uri="{FF2B5EF4-FFF2-40B4-BE49-F238E27FC236}">
                <a16:creationId xmlns:a16="http://schemas.microsoft.com/office/drawing/2014/main" id="{30C982FB-112E-DE96-2489-B5596822947F}"/>
              </a:ext>
            </a:extLst>
          </p:cNvPr>
          <p:cNvGrpSpPr/>
          <p:nvPr/>
        </p:nvGrpSpPr>
        <p:grpSpPr>
          <a:xfrm>
            <a:off x="5729949" y="3429001"/>
            <a:ext cx="6361402" cy="2548423"/>
            <a:chOff x="10225646" y="4676223"/>
            <a:chExt cx="9713180" cy="3853791"/>
          </a:xfrm>
        </p:grpSpPr>
        <p:sp>
          <p:nvSpPr>
            <p:cNvPr id="9" name="object 263">
              <a:extLst>
                <a:ext uri="{FF2B5EF4-FFF2-40B4-BE49-F238E27FC236}">
                  <a16:creationId xmlns:a16="http://schemas.microsoft.com/office/drawing/2014/main" id="{383B38F5-D640-A1AA-3546-05C56701C69A}"/>
                </a:ext>
              </a:extLst>
            </p:cNvPr>
            <p:cNvSpPr txBox="1"/>
            <p:nvPr/>
          </p:nvSpPr>
          <p:spPr>
            <a:xfrm>
              <a:off x="10225646" y="4969708"/>
              <a:ext cx="1744832" cy="1464978"/>
            </a:xfrm>
            <a:prstGeom prst="rect">
              <a:avLst/>
            </a:prstGeom>
          </p:spPr>
          <p:txBody>
            <a:bodyPr vert="horz" wrap="square" lIns="0" tIns="16173" rIns="0" bIns="0" rtlCol="0">
              <a:spAutoFit/>
            </a:bodyPr>
            <a:lstStyle/>
            <a:p>
              <a:pPr marL="7701" marR="168273" defTabSz="554492">
                <a:lnSpc>
                  <a:spcPts val="1189"/>
                </a:lnSpc>
                <a:spcBef>
                  <a:spcPts val="127"/>
                </a:spcBef>
              </a:pPr>
              <a:r>
                <a:rPr lang="en-GB" sz="1001" kern="0" spc="-15" noProof="1">
                  <a:solidFill>
                    <a:srgbClr val="FFFFFF"/>
                  </a:solidFill>
                  <a:latin typeface="Arial Black"/>
                  <a:cs typeface="Arial Black"/>
                </a:rPr>
                <a:t>Key </a:t>
              </a:r>
              <a:r>
                <a:rPr lang="en-GB" sz="1001" kern="0" spc="-6" noProof="1">
                  <a:solidFill>
                    <a:srgbClr val="FFFFFF"/>
                  </a:solidFill>
                  <a:latin typeface="Arial Black"/>
                  <a:cs typeface="Arial Black"/>
                </a:rPr>
                <a:t>Milestones</a:t>
              </a:r>
              <a:endParaRPr lang="en-GB" sz="1001" kern="0" noProof="1">
                <a:solidFill>
                  <a:sysClr val="windowText" lastClr="000000"/>
                </a:solidFill>
                <a:latin typeface="Arial Black"/>
                <a:cs typeface="Arial Black"/>
              </a:endParaRPr>
            </a:p>
            <a:p>
              <a:pPr marL="7701" marR="50828" defTabSz="554492">
                <a:lnSpc>
                  <a:spcPts val="764"/>
                </a:lnSpc>
                <a:spcBef>
                  <a:spcPts val="1234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October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2024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Technical</a:t>
              </a:r>
              <a:r>
                <a:rPr lang="en-GB" sz="700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Secretariat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established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b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&amp;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definition</a:t>
              </a:r>
              <a:r>
                <a:rPr lang="en-GB" sz="700" kern="0" spc="-6" noProof="1">
                  <a:solidFill>
                    <a:sysClr val="windowText" lastClr="000000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PEFCR4Space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scope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object 264">
              <a:extLst>
                <a:ext uri="{FF2B5EF4-FFF2-40B4-BE49-F238E27FC236}">
                  <a16:creationId xmlns:a16="http://schemas.microsoft.com/office/drawing/2014/main" id="{05CC3BDF-3FB3-DDD3-FF22-183F2D9FA4FE}"/>
                </a:ext>
              </a:extLst>
            </p:cNvPr>
            <p:cNvSpPr txBox="1"/>
            <p:nvPr/>
          </p:nvSpPr>
          <p:spPr>
            <a:xfrm>
              <a:off x="11254135" y="6594956"/>
              <a:ext cx="1099172" cy="522935"/>
            </a:xfrm>
            <a:prstGeom prst="rect">
              <a:avLst/>
            </a:prstGeom>
          </p:spPr>
          <p:txBody>
            <a:bodyPr vert="horz" wrap="square" lIns="0" tIns="9242" rIns="0" bIns="0" rtlCol="0">
              <a:spAutoFit/>
            </a:bodyPr>
            <a:lstStyle/>
            <a:p>
              <a:pPr marL="7701" defTabSz="554492">
                <a:lnSpc>
                  <a:spcPts val="782"/>
                </a:lnSpc>
                <a:spcBef>
                  <a:spcPts val="73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January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2025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marL="7701" marR="3081" defTabSz="554492">
                <a:lnSpc>
                  <a:spcPts val="764"/>
                </a:lnSpc>
                <a:spcBef>
                  <a:spcPts val="36"/>
                </a:spcBef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Sub-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working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groups</a:t>
              </a:r>
              <a:r>
                <a:rPr lang="en-GB" sz="700" kern="0" spc="21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formed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object 265">
              <a:extLst>
                <a:ext uri="{FF2B5EF4-FFF2-40B4-BE49-F238E27FC236}">
                  <a16:creationId xmlns:a16="http://schemas.microsoft.com/office/drawing/2014/main" id="{8237B535-8802-5262-7A74-956E573F9BFC}"/>
                </a:ext>
              </a:extLst>
            </p:cNvPr>
            <p:cNvSpPr txBox="1"/>
            <p:nvPr/>
          </p:nvSpPr>
          <p:spPr>
            <a:xfrm>
              <a:off x="15093333" y="7487992"/>
              <a:ext cx="1207258" cy="1042022"/>
            </a:xfrm>
            <a:prstGeom prst="rect">
              <a:avLst/>
            </a:prstGeom>
          </p:spPr>
          <p:txBody>
            <a:bodyPr vert="horz" wrap="square" lIns="0" tIns="16173" rIns="0" bIns="0" rtlCol="0">
              <a:spAutoFit/>
            </a:bodyPr>
            <a:lstStyle/>
            <a:p>
              <a:pPr marL="7701" marR="3081" defTabSz="554492">
                <a:lnSpc>
                  <a:spcPts val="764"/>
                </a:lnSpc>
                <a:spcBef>
                  <a:spcPts val="127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June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Sep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2025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Call</a:t>
              </a:r>
              <a:r>
                <a:rPr lang="en-GB" sz="700" kern="0" spc="3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3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expression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to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participate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in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the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supporting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studies</a:t>
              </a:r>
              <a:r>
                <a:rPr lang="en-GB" sz="700" kern="0" spc="18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18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the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PEFCR4Space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object 266">
              <a:extLst>
                <a:ext uri="{FF2B5EF4-FFF2-40B4-BE49-F238E27FC236}">
                  <a16:creationId xmlns:a16="http://schemas.microsoft.com/office/drawing/2014/main" id="{5A2A7B6F-7B92-E731-2C9F-357D5C236FC5}"/>
                </a:ext>
              </a:extLst>
            </p:cNvPr>
            <p:cNvSpPr txBox="1"/>
            <p:nvPr/>
          </p:nvSpPr>
          <p:spPr>
            <a:xfrm>
              <a:off x="12219288" y="7237652"/>
              <a:ext cx="1088546" cy="724807"/>
            </a:xfrm>
            <a:prstGeom prst="rect">
              <a:avLst/>
            </a:prstGeom>
          </p:spPr>
          <p:txBody>
            <a:bodyPr vert="horz" wrap="square" lIns="0" tIns="16173" rIns="0" bIns="0" rtlCol="0">
              <a:spAutoFit/>
            </a:bodyPr>
            <a:lstStyle/>
            <a:p>
              <a:pPr marL="7701" marR="3081" defTabSz="554492">
                <a:lnSpc>
                  <a:spcPts val="764"/>
                </a:lnSpc>
                <a:spcBef>
                  <a:spcPts val="127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February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2025 </a:t>
              </a:r>
            </a:p>
            <a:p>
              <a:pPr marL="7701" marR="3081" defTabSz="554492">
                <a:lnSpc>
                  <a:spcPts val="764"/>
                </a:lnSpc>
                <a:spcBef>
                  <a:spcPts val="127"/>
                </a:spcBef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Set-up</a:t>
              </a:r>
              <a:r>
                <a:rPr lang="en-GB" sz="700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the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external</a:t>
              </a:r>
              <a:r>
                <a:rPr lang="en-GB" sz="700" kern="0" spc="3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review panel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object 282">
              <a:extLst>
                <a:ext uri="{FF2B5EF4-FFF2-40B4-BE49-F238E27FC236}">
                  <a16:creationId xmlns:a16="http://schemas.microsoft.com/office/drawing/2014/main" id="{31B84F50-05FF-BB11-3A30-1DEF24952F57}"/>
                </a:ext>
              </a:extLst>
            </p:cNvPr>
            <p:cNvSpPr txBox="1"/>
            <p:nvPr/>
          </p:nvSpPr>
          <p:spPr>
            <a:xfrm>
              <a:off x="17819636" y="4676223"/>
              <a:ext cx="2119190" cy="1199664"/>
            </a:xfrm>
            <a:prstGeom prst="rect">
              <a:avLst/>
            </a:prstGeom>
          </p:spPr>
          <p:txBody>
            <a:bodyPr vert="horz" wrap="square" lIns="0" tIns="9242" rIns="0" bIns="0" rtlCol="0">
              <a:spAutoFit/>
            </a:bodyPr>
            <a:lstStyle/>
            <a:p>
              <a:pPr marL="7701" defTabSz="554492">
                <a:lnSpc>
                  <a:spcPts val="782"/>
                </a:lnSpc>
                <a:spcBef>
                  <a:spcPts val="73"/>
                </a:spcBef>
              </a:pP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2027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marL="179151" marR="3081" indent="-171450" defTabSz="554492">
                <a:lnSpc>
                  <a:spcPts val="764"/>
                </a:lnSpc>
                <a:spcBef>
                  <a:spcPts val="36"/>
                </a:spcBef>
                <a:buFont typeface="Arial" panose="020B0604020202020204" pitchFamily="34" charset="0"/>
                <a:buChar char="•"/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Open</a:t>
              </a:r>
              <a:r>
                <a:rPr lang="en-GB" sz="700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consultation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on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second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draft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of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the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PEFCR4Space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marL="179151" marR="3081" indent="-171450" defTabSz="554492">
                <a:lnSpc>
                  <a:spcPts val="764"/>
                </a:lnSpc>
                <a:spcBef>
                  <a:spcPts val="36"/>
                </a:spcBef>
                <a:buFont typeface="Arial" panose="020B0604020202020204" pitchFamily="34" charset="0"/>
                <a:buChar char="•"/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Release</a:t>
              </a:r>
              <a:r>
                <a:rPr lang="en-GB" sz="700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final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PEFCR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for</a:t>
              </a:r>
              <a:r>
                <a:rPr lang="en-GB" sz="700" kern="0" spc="15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the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space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sector</a:t>
              </a:r>
            </a:p>
            <a:p>
              <a:pPr marL="7701" marR="3081" defTabSz="554492">
                <a:lnSpc>
                  <a:spcPts val="764"/>
                </a:lnSpc>
                <a:spcBef>
                  <a:spcPts val="36"/>
                </a:spcBef>
              </a:pP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object 283">
              <a:extLst>
                <a:ext uri="{FF2B5EF4-FFF2-40B4-BE49-F238E27FC236}">
                  <a16:creationId xmlns:a16="http://schemas.microsoft.com/office/drawing/2014/main" id="{BCEC961C-2468-A1A7-5F9B-FD01CFA6D96C}"/>
                </a:ext>
              </a:extLst>
            </p:cNvPr>
            <p:cNvSpPr txBox="1"/>
            <p:nvPr/>
          </p:nvSpPr>
          <p:spPr>
            <a:xfrm>
              <a:off x="17552105" y="5933474"/>
              <a:ext cx="2386721" cy="442574"/>
            </a:xfrm>
            <a:prstGeom prst="rect">
              <a:avLst/>
            </a:prstGeom>
          </p:spPr>
          <p:txBody>
            <a:bodyPr vert="horz" wrap="square" lIns="0" tIns="9242" rIns="0" bIns="0" rtlCol="0">
              <a:spAutoFit/>
            </a:bodyPr>
            <a:lstStyle/>
            <a:p>
              <a:pPr marL="7701" defTabSz="554492">
                <a:spcBef>
                  <a:spcPts val="73"/>
                </a:spcBef>
              </a:pPr>
              <a:r>
                <a:rPr lang="en-GB" sz="900" b="1" kern="0" spc="-12" noProof="1">
                  <a:solidFill>
                    <a:srgbClr val="FFFFFF"/>
                  </a:solidFill>
                  <a:latin typeface="Arial Black" panose="020B0A04020102020204" pitchFamily="34" charset="0"/>
                  <a:cs typeface="Arial"/>
                </a:rPr>
                <a:t>Current Phase</a:t>
              </a:r>
            </a:p>
            <a:p>
              <a:pPr marL="7701" defTabSz="554492">
                <a:spcBef>
                  <a:spcPts val="73"/>
                </a:spcBef>
              </a:pP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2026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284">
              <a:extLst>
                <a:ext uri="{FF2B5EF4-FFF2-40B4-BE49-F238E27FC236}">
                  <a16:creationId xmlns:a16="http://schemas.microsoft.com/office/drawing/2014/main" id="{0C9F8AD2-A988-AD80-47BC-E4B17BE4D7A8}"/>
                </a:ext>
              </a:extLst>
            </p:cNvPr>
            <p:cNvSpPr txBox="1"/>
            <p:nvPr/>
          </p:nvSpPr>
          <p:spPr>
            <a:xfrm>
              <a:off x="17552105" y="6413321"/>
              <a:ext cx="2119193" cy="745956"/>
            </a:xfrm>
            <a:prstGeom prst="rect">
              <a:avLst/>
            </a:prstGeom>
          </p:spPr>
          <p:txBody>
            <a:bodyPr vert="horz" wrap="square" lIns="0" tIns="16173" rIns="0" bIns="0" rtlCol="0">
              <a:spAutoFit/>
            </a:bodyPr>
            <a:lstStyle/>
            <a:p>
              <a:pPr marL="121680" marR="3081" indent="-114364" defTabSz="554492">
                <a:lnSpc>
                  <a:spcPts val="764"/>
                </a:lnSpc>
                <a:spcBef>
                  <a:spcPts val="127"/>
                </a:spcBef>
                <a:buFontTx/>
                <a:buChar char="•"/>
                <a:tabLst>
                  <a:tab pos="121680" algn="l"/>
                </a:tabLst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Start</a:t>
              </a:r>
              <a:r>
                <a:rPr lang="en-GB" sz="700" kern="0" spc="21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the</a:t>
              </a:r>
              <a:r>
                <a:rPr lang="en-GB" sz="700" kern="0" spc="24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development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EF</a:t>
              </a:r>
              <a:r>
                <a:rPr lang="en-GB" sz="700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compliant datasets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marL="121680" marR="98961" indent="-114364" defTabSz="554492">
                <a:lnSpc>
                  <a:spcPts val="764"/>
                </a:lnSpc>
                <a:spcBef>
                  <a:spcPts val="215"/>
                </a:spcBef>
                <a:buFontTx/>
                <a:buChar char="•"/>
                <a:tabLst>
                  <a:tab pos="121680" algn="l"/>
                </a:tabLst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Conduct</a:t>
              </a:r>
              <a:r>
                <a:rPr lang="en-GB" sz="700" kern="0" spc="27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supporting studies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object 285">
              <a:extLst>
                <a:ext uri="{FF2B5EF4-FFF2-40B4-BE49-F238E27FC236}">
                  <a16:creationId xmlns:a16="http://schemas.microsoft.com/office/drawing/2014/main" id="{6144CD0B-34B3-5AE6-560A-AADC04BE99EE}"/>
                </a:ext>
              </a:extLst>
            </p:cNvPr>
            <p:cNvSpPr txBox="1"/>
            <p:nvPr/>
          </p:nvSpPr>
          <p:spPr>
            <a:xfrm>
              <a:off x="16621841" y="7216775"/>
              <a:ext cx="2730987" cy="506588"/>
            </a:xfrm>
            <a:prstGeom prst="rect">
              <a:avLst/>
            </a:prstGeom>
          </p:spPr>
          <p:txBody>
            <a:bodyPr vert="horz" wrap="square" lIns="0" tIns="26955" rIns="0" bIns="0" rtlCol="0">
              <a:spAutoFit/>
            </a:bodyPr>
            <a:lstStyle/>
            <a:p>
              <a:pPr marL="8856" defTabSz="554492">
                <a:lnSpc>
                  <a:spcPts val="782"/>
                </a:lnSpc>
                <a:spcBef>
                  <a:spcPts val="139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Oct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Dec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2025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marL="8856" marR="3081" defTabSz="554492">
                <a:lnSpc>
                  <a:spcPts val="764"/>
                </a:lnSpc>
                <a:spcBef>
                  <a:spcPts val="39"/>
                </a:spcBef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Open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consultation</a:t>
              </a:r>
              <a:r>
                <a:rPr lang="en-GB" sz="700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on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the</a:t>
              </a:r>
              <a:r>
                <a:rPr lang="en-GB" sz="700" kern="0" spc="18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first</a:t>
              </a:r>
              <a:r>
                <a:rPr lang="en-GB" sz="700" kern="0" spc="21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draft</a:t>
              </a:r>
              <a:r>
                <a:rPr lang="en-GB" sz="700" kern="0" spc="21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lang="en-GB" sz="700" kern="0" spc="21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the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PEFCR4Space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object 286">
              <a:extLst>
                <a:ext uri="{FF2B5EF4-FFF2-40B4-BE49-F238E27FC236}">
                  <a16:creationId xmlns:a16="http://schemas.microsoft.com/office/drawing/2014/main" id="{255960CE-9051-5CA4-0052-D8061BE4D2AE}"/>
                </a:ext>
              </a:extLst>
            </p:cNvPr>
            <p:cNvSpPr txBox="1"/>
            <p:nvPr/>
          </p:nvSpPr>
          <p:spPr>
            <a:xfrm>
              <a:off x="13575136" y="7514014"/>
              <a:ext cx="1276847" cy="893989"/>
            </a:xfrm>
            <a:prstGeom prst="rect">
              <a:avLst/>
            </a:prstGeom>
          </p:spPr>
          <p:txBody>
            <a:bodyPr vert="horz" wrap="square" lIns="0" tIns="16173" rIns="0" bIns="0" rtlCol="0">
              <a:spAutoFit/>
            </a:bodyPr>
            <a:lstStyle/>
            <a:p>
              <a:pPr marL="7701" marR="3081" defTabSz="554492">
                <a:lnSpc>
                  <a:spcPts val="764"/>
                </a:lnSpc>
                <a:spcBef>
                  <a:spcPts val="127"/>
                </a:spcBef>
              </a:pP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April</a:t>
              </a:r>
              <a:r>
                <a:rPr lang="en-GB" sz="700" b="1" kern="0" spc="9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-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noProof="1">
                  <a:solidFill>
                    <a:srgbClr val="FFFFFF"/>
                  </a:solidFill>
                  <a:latin typeface="Arial"/>
                  <a:cs typeface="Arial"/>
                </a:rPr>
                <a:t>June</a:t>
              </a:r>
              <a:r>
                <a:rPr lang="en-GB" sz="700" b="1" kern="0" spc="12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b="1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2025 </a:t>
              </a:r>
            </a:p>
            <a:p>
              <a:pPr marL="7701" marR="3081" defTabSz="554492">
                <a:lnSpc>
                  <a:spcPts val="764"/>
                </a:lnSpc>
                <a:spcBef>
                  <a:spcPts val="127"/>
                </a:spcBef>
              </a:pP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Definition</a:t>
              </a:r>
              <a:r>
                <a:rPr lang="en-GB" sz="700" kern="0" spc="3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5" noProof="1">
                  <a:solidFill>
                    <a:srgbClr val="FFFFFF"/>
                  </a:solidFill>
                  <a:latin typeface="Arial"/>
                  <a:cs typeface="Arial"/>
                </a:rPr>
                <a:t>of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modelling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rules </a:t>
              </a:r>
              <a:r>
                <a:rPr lang="en-GB" sz="700" kern="0" noProof="1">
                  <a:solidFill>
                    <a:srgbClr val="FFFFFF"/>
                  </a:solidFill>
                  <a:latin typeface="Arial"/>
                  <a:cs typeface="Arial"/>
                </a:rPr>
                <a:t>and</a:t>
              </a:r>
              <a:r>
                <a:rPr lang="en-GB" sz="700" kern="0" spc="6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12" noProof="1">
                  <a:solidFill>
                    <a:srgbClr val="FFFFFF"/>
                  </a:solidFill>
                  <a:latin typeface="Arial"/>
                  <a:cs typeface="Arial"/>
                </a:rPr>
                <a:t>data</a:t>
              </a:r>
              <a:r>
                <a:rPr lang="en-GB" sz="700" kern="0" spc="303" noProof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GB" sz="700" kern="0" spc="-6" noProof="1">
                  <a:solidFill>
                    <a:srgbClr val="FFFFFF"/>
                  </a:solidFill>
                  <a:latin typeface="Arial"/>
                  <a:cs typeface="Arial"/>
                </a:rPr>
                <a:t>collection</a:t>
              </a:r>
              <a:endParaRPr lang="en-GB" sz="700" kern="0" noProof="1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1" name="Grafika 17">
            <a:extLst>
              <a:ext uri="{FF2B5EF4-FFF2-40B4-BE49-F238E27FC236}">
                <a16:creationId xmlns:a16="http://schemas.microsoft.com/office/drawing/2014/main" id="{5D3E9926-1A92-F053-2207-26C4DC8CE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0170" y="923540"/>
            <a:ext cx="811814" cy="93453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B440BC3-200A-54B2-3678-30DB0E7F526C}"/>
              </a:ext>
            </a:extLst>
          </p:cNvPr>
          <p:cNvGrpSpPr/>
          <p:nvPr/>
        </p:nvGrpSpPr>
        <p:grpSpPr>
          <a:xfrm>
            <a:off x="6872683" y="1654210"/>
            <a:ext cx="3692151" cy="3594550"/>
            <a:chOff x="7051977" y="1520943"/>
            <a:chExt cx="3692151" cy="3594550"/>
          </a:xfrm>
        </p:grpSpPr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4312B164-9780-D4E0-0BD8-EAEE51D67C74}"/>
                </a:ext>
              </a:extLst>
            </p:cNvPr>
            <p:cNvSpPr/>
            <p:nvPr/>
          </p:nvSpPr>
          <p:spPr>
            <a:xfrm rot="8740326">
              <a:off x="7051977" y="1520943"/>
              <a:ext cx="3692151" cy="3564032"/>
            </a:xfrm>
            <a:prstGeom prst="arc">
              <a:avLst>
                <a:gd name="adj1" fmla="val 14847000"/>
                <a:gd name="adj2" fmla="val 519983"/>
              </a:avLst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B30494-414D-975D-10CC-647B96FAAD9B}"/>
                </a:ext>
              </a:extLst>
            </p:cNvPr>
            <p:cNvGrpSpPr/>
            <p:nvPr/>
          </p:nvGrpSpPr>
          <p:grpSpPr>
            <a:xfrm>
              <a:off x="7051977" y="1520945"/>
              <a:ext cx="3692151" cy="3594548"/>
              <a:chOff x="7051977" y="1520945"/>
              <a:chExt cx="3692151" cy="3594548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059C1002-A5E4-58D4-858F-E6B0F1096A12}"/>
                  </a:ext>
                </a:extLst>
              </p:cNvPr>
              <p:cNvSpPr/>
              <p:nvPr/>
            </p:nvSpPr>
            <p:spPr>
              <a:xfrm rot="8740326">
                <a:off x="7051977" y="1520945"/>
                <a:ext cx="3692151" cy="3564032"/>
              </a:xfrm>
              <a:prstGeom prst="arc">
                <a:avLst>
                  <a:gd name="adj1" fmla="val 13247006"/>
                  <a:gd name="adj2" fmla="val 14850271"/>
                </a:avLst>
              </a:prstGeom>
              <a:ln w="63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6270CF-8AE7-2AF6-EA89-4622579DE1E1}"/>
                  </a:ext>
                </a:extLst>
              </p:cNvPr>
              <p:cNvSpPr/>
              <p:nvPr/>
            </p:nvSpPr>
            <p:spPr>
              <a:xfrm>
                <a:off x="10357020" y="4226589"/>
                <a:ext cx="80507" cy="80507"/>
              </a:xfrm>
              <a:prstGeom prst="ellipse">
                <a:avLst/>
              </a:prstGeom>
              <a:solidFill>
                <a:schemeClr val="accent5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AA9AD2D-671C-77E2-88D1-A327511EAF4A}"/>
                  </a:ext>
                </a:extLst>
              </p:cNvPr>
              <p:cNvSpPr/>
              <p:nvPr/>
            </p:nvSpPr>
            <p:spPr>
              <a:xfrm>
                <a:off x="7216911" y="4089803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689E6BE-C94C-B00D-0EA0-D702544731AB}"/>
                  </a:ext>
                </a:extLst>
              </p:cNvPr>
              <p:cNvSpPr/>
              <p:nvPr/>
            </p:nvSpPr>
            <p:spPr>
              <a:xfrm>
                <a:off x="7533814" y="4547636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32123C9-D9D0-63A3-4876-76C391D35891}"/>
                  </a:ext>
                </a:extLst>
              </p:cNvPr>
              <p:cNvSpPr/>
              <p:nvPr/>
            </p:nvSpPr>
            <p:spPr>
              <a:xfrm>
                <a:off x="8021005" y="4899160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7A347BC-739C-BE71-9DCB-0B76D231F1B2}"/>
                  </a:ext>
                </a:extLst>
              </p:cNvPr>
              <p:cNvSpPr/>
              <p:nvPr/>
            </p:nvSpPr>
            <p:spPr>
              <a:xfrm>
                <a:off x="8603179" y="5068712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A75196F-2E61-E181-202C-E23CD10C5373}"/>
                  </a:ext>
                </a:extLst>
              </p:cNvPr>
              <p:cNvSpPr/>
              <p:nvPr/>
            </p:nvSpPr>
            <p:spPr>
              <a:xfrm>
                <a:off x="9453502" y="4969594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D955237-66AF-ACC4-8466-9E6A02185D08}"/>
                  </a:ext>
                </a:extLst>
              </p:cNvPr>
              <p:cNvSpPr/>
              <p:nvPr/>
            </p:nvSpPr>
            <p:spPr>
              <a:xfrm>
                <a:off x="10006502" y="4661771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7B48E85-28E5-F8B7-1580-85B7250652A4}"/>
                  </a:ext>
                </a:extLst>
              </p:cNvPr>
              <p:cNvSpPr/>
              <p:nvPr/>
            </p:nvSpPr>
            <p:spPr>
              <a:xfrm>
                <a:off x="10682556" y="3458331"/>
                <a:ext cx="46781" cy="46781"/>
              </a:xfrm>
              <a:prstGeom prst="ellipse">
                <a:avLst/>
              </a:prstGeom>
              <a:solidFill>
                <a:schemeClr val="accent3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272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C382-951E-CBF3-F368-19B6AAFD2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Wykres 52">
            <a:extLst>
              <a:ext uri="{FF2B5EF4-FFF2-40B4-BE49-F238E27FC236}">
                <a16:creationId xmlns:a16="http://schemas.microsoft.com/office/drawing/2014/main" id="{18A10D8F-1221-3817-E2FE-D9CB9B0377FC}"/>
              </a:ext>
            </a:extLst>
          </p:cNvPr>
          <p:cNvGraphicFramePr/>
          <p:nvPr/>
        </p:nvGraphicFramePr>
        <p:xfrm>
          <a:off x="6888929" y="2079716"/>
          <a:ext cx="5213066" cy="354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3" name="Obraz 72" descr="Obraz zawierający Liść, zieleń, roślina&#10;&#10;Opis wygenerowany automatycznie">
            <a:extLst>
              <a:ext uri="{FF2B5EF4-FFF2-40B4-BE49-F238E27FC236}">
                <a16:creationId xmlns:a16="http://schemas.microsoft.com/office/drawing/2014/main" id="{2C0B15EE-5460-3E1D-2112-8E5334297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570">
            <a:off x="3360137" y="5973547"/>
            <a:ext cx="2825726" cy="1768904"/>
          </a:xfrm>
          <a:prstGeom prst="rect">
            <a:avLst/>
          </a:prstGeom>
        </p:spPr>
      </p:pic>
      <p:pic>
        <p:nvPicPr>
          <p:cNvPr id="89" name="Obraz 88" descr="Obraz zawierający Liść, zieleń, roślina&#10;&#10;Opis wygenerowany automatycznie">
            <a:extLst>
              <a:ext uri="{FF2B5EF4-FFF2-40B4-BE49-F238E27FC236}">
                <a16:creationId xmlns:a16="http://schemas.microsoft.com/office/drawing/2014/main" id="{FBFB6751-5B34-A2FD-922A-76AC567ED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01070" y="-127602"/>
            <a:ext cx="3018095" cy="1889327"/>
          </a:xfrm>
          <a:prstGeom prst="rect">
            <a:avLst/>
          </a:prstGeom>
        </p:spPr>
      </p:pic>
      <p:sp>
        <p:nvSpPr>
          <p:cNvPr id="97" name="pole tekstowe 96">
            <a:extLst>
              <a:ext uri="{FF2B5EF4-FFF2-40B4-BE49-F238E27FC236}">
                <a16:creationId xmlns:a16="http://schemas.microsoft.com/office/drawing/2014/main" id="{6383E766-00F6-8EEA-002A-AFBBB15D971A}"/>
              </a:ext>
            </a:extLst>
          </p:cNvPr>
          <p:cNvSpPr txBox="1"/>
          <p:nvPr/>
        </p:nvSpPr>
        <p:spPr>
          <a:xfrm>
            <a:off x="11547501" y="7159769"/>
            <a:ext cx="184731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54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2" b="0" i="0" u="none" strike="noStrike" kern="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 descr="A group of feet on a black background&#10;&#10;AI-generated content may be incorrect.">
            <a:extLst>
              <a:ext uri="{FF2B5EF4-FFF2-40B4-BE49-F238E27FC236}">
                <a16:creationId xmlns:a16="http://schemas.microsoft.com/office/drawing/2014/main" id="{09D2AEEF-6495-7AD7-B94E-FDC69596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06">
            <a:off x="10716457" y="3939705"/>
            <a:ext cx="1087492" cy="3440529"/>
          </a:xfrm>
          <a:prstGeom prst="rect">
            <a:avLst/>
          </a:prstGeom>
        </p:spPr>
      </p:pic>
      <p:grpSp>
        <p:nvGrpSpPr>
          <p:cNvPr id="54" name="Grupa 53">
            <a:extLst>
              <a:ext uri="{FF2B5EF4-FFF2-40B4-BE49-F238E27FC236}">
                <a16:creationId xmlns:a16="http://schemas.microsoft.com/office/drawing/2014/main" id="{8167337E-87F4-B4FE-739B-3F9AA4239CCB}"/>
              </a:ext>
            </a:extLst>
          </p:cNvPr>
          <p:cNvGrpSpPr/>
          <p:nvPr/>
        </p:nvGrpSpPr>
        <p:grpSpPr>
          <a:xfrm>
            <a:off x="-171427" y="1432141"/>
            <a:ext cx="7022241" cy="4120405"/>
            <a:chOff x="0" y="1724963"/>
            <a:chExt cx="7022241" cy="4120405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3C784013-D869-BC57-E4DA-8166155E21A6}"/>
                </a:ext>
              </a:extLst>
            </p:cNvPr>
            <p:cNvGrpSpPr/>
            <p:nvPr/>
          </p:nvGrpSpPr>
          <p:grpSpPr>
            <a:xfrm>
              <a:off x="0" y="1768315"/>
              <a:ext cx="7022241" cy="4077053"/>
              <a:chOff x="-73546" y="1497747"/>
              <a:chExt cx="7022241" cy="4408567"/>
            </a:xfrm>
          </p:grpSpPr>
          <p:graphicFrame>
            <p:nvGraphicFramePr>
              <p:cNvPr id="27" name="Wykres 92">
                <a:extLst>
                  <a:ext uri="{FF2B5EF4-FFF2-40B4-BE49-F238E27FC236}">
                    <a16:creationId xmlns:a16="http://schemas.microsoft.com/office/drawing/2014/main" id="{C267C440-FF23-F82A-EA44-557D8F2721B9}"/>
                  </a:ext>
                </a:extLst>
              </p:cNvPr>
              <p:cNvGraphicFramePr/>
              <p:nvPr/>
            </p:nvGraphicFramePr>
            <p:xfrm>
              <a:off x="-73546" y="1497747"/>
              <a:ext cx="7022241" cy="44085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0E0D74-3CAF-DCBF-BFF7-73D7FBE5194E}"/>
                  </a:ext>
                </a:extLst>
              </p:cNvPr>
              <p:cNvSpPr txBox="1"/>
              <p:nvPr/>
            </p:nvSpPr>
            <p:spPr>
              <a:xfrm>
                <a:off x="2073600" y="2449125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0DB46A-C913-3B0E-6B57-198DBE65D444}"/>
                  </a:ext>
                </a:extLst>
              </p:cNvPr>
              <p:cNvSpPr txBox="1"/>
              <p:nvPr/>
            </p:nvSpPr>
            <p:spPr>
              <a:xfrm>
                <a:off x="2256336" y="2795018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E75115-06EA-BFA3-D99A-C524BE44830D}"/>
                  </a:ext>
                </a:extLst>
              </p:cNvPr>
              <p:cNvSpPr txBox="1"/>
              <p:nvPr/>
            </p:nvSpPr>
            <p:spPr>
              <a:xfrm>
                <a:off x="2862686" y="3506178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D347D1-F765-06B3-6EA1-9967DB82AE99}"/>
                  </a:ext>
                </a:extLst>
              </p:cNvPr>
              <p:cNvSpPr txBox="1"/>
              <p:nvPr/>
            </p:nvSpPr>
            <p:spPr>
              <a:xfrm>
                <a:off x="2559119" y="3855119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1154658-B056-0631-18AA-63082DF2E67B}"/>
                  </a:ext>
                </a:extLst>
              </p:cNvPr>
              <p:cNvSpPr txBox="1"/>
              <p:nvPr/>
            </p:nvSpPr>
            <p:spPr>
              <a:xfrm>
                <a:off x="3312201" y="4211755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F5465B-72C7-F6D7-9133-3C21306F843A}"/>
                  </a:ext>
                </a:extLst>
              </p:cNvPr>
              <p:cNvSpPr txBox="1"/>
              <p:nvPr/>
            </p:nvSpPr>
            <p:spPr>
              <a:xfrm>
                <a:off x="2275283" y="4569146"/>
                <a:ext cx="36740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1896FA-5D86-EC11-D41E-44FC300A6DD5}"/>
                  </a:ext>
                </a:extLst>
              </p:cNvPr>
              <p:cNvSpPr txBox="1"/>
              <p:nvPr/>
            </p:nvSpPr>
            <p:spPr>
              <a:xfrm>
                <a:off x="1806840" y="4925322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5B2FD8A-37DC-91D3-8BA5-2B109BFFD986}"/>
                  </a:ext>
                </a:extLst>
              </p:cNvPr>
              <p:cNvSpPr txBox="1"/>
              <p:nvPr/>
            </p:nvSpPr>
            <p:spPr>
              <a:xfrm>
                <a:off x="1730930" y="3148181"/>
                <a:ext cx="276038" cy="33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</p:grpSp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36ED42B4-AC31-4EEB-16CC-A04D44B5008B}"/>
                </a:ext>
              </a:extLst>
            </p:cNvPr>
            <p:cNvSpPr txBox="1"/>
            <p:nvPr/>
          </p:nvSpPr>
          <p:spPr>
            <a:xfrm>
              <a:off x="778284" y="1724963"/>
              <a:ext cx="6098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FFCC0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Composition of Technical Secretariat</a:t>
              </a:r>
            </a:p>
          </p:txBody>
        </p:sp>
      </p:grpSp>
      <p:sp>
        <p:nvSpPr>
          <p:cNvPr id="46" name="TextBox 28">
            <a:extLst>
              <a:ext uri="{FF2B5EF4-FFF2-40B4-BE49-F238E27FC236}">
                <a16:creationId xmlns:a16="http://schemas.microsoft.com/office/drawing/2014/main" id="{761E4EF9-7913-3A3A-ADF7-33DDDC459EF9}"/>
              </a:ext>
            </a:extLst>
          </p:cNvPr>
          <p:cNvSpPr txBox="1"/>
          <p:nvPr/>
        </p:nvSpPr>
        <p:spPr>
          <a:xfrm>
            <a:off x="10508172" y="228010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8E60C342-84BF-1CD5-A42B-3B838B121955}"/>
              </a:ext>
            </a:extLst>
          </p:cNvPr>
          <p:cNvSpPr txBox="1"/>
          <p:nvPr/>
        </p:nvSpPr>
        <p:spPr>
          <a:xfrm>
            <a:off x="9998335" y="357961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49" name="TextBox 34">
            <a:extLst>
              <a:ext uri="{FF2B5EF4-FFF2-40B4-BE49-F238E27FC236}">
                <a16:creationId xmlns:a16="http://schemas.microsoft.com/office/drawing/2014/main" id="{EB7D38D8-5F87-D5EF-4EF8-B3EF935C0392}"/>
              </a:ext>
            </a:extLst>
          </p:cNvPr>
          <p:cNvSpPr txBox="1"/>
          <p:nvPr/>
        </p:nvSpPr>
        <p:spPr>
          <a:xfrm>
            <a:off x="11815067" y="261245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50" name="TextBox 35">
            <a:extLst>
              <a:ext uri="{FF2B5EF4-FFF2-40B4-BE49-F238E27FC236}">
                <a16:creationId xmlns:a16="http://schemas.microsoft.com/office/drawing/2014/main" id="{26CFD938-782F-E80C-0E17-C6C96A0AE081}"/>
              </a:ext>
            </a:extLst>
          </p:cNvPr>
          <p:cNvSpPr txBox="1"/>
          <p:nvPr/>
        </p:nvSpPr>
        <p:spPr>
          <a:xfrm>
            <a:off x="10617366" y="292286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145374DB-FFE7-BB3F-8F5C-2D76932B79BC}"/>
              </a:ext>
            </a:extLst>
          </p:cNvPr>
          <p:cNvSpPr txBox="1"/>
          <p:nvPr/>
        </p:nvSpPr>
        <p:spPr>
          <a:xfrm>
            <a:off x="10609046" y="324960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E9C0C7C7-830B-E7CA-449C-2D1B8A91AA41}"/>
              </a:ext>
            </a:extLst>
          </p:cNvPr>
          <p:cNvSpPr txBox="1"/>
          <p:nvPr/>
        </p:nvSpPr>
        <p:spPr>
          <a:xfrm>
            <a:off x="6984289" y="1452699"/>
            <a:ext cx="609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FFCC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Five PEFCR4Space Working Groups </a:t>
            </a:r>
            <a:endParaRPr kumimoji="0" lang="en-US" sz="1600" b="0" i="0" u="none" strike="noStrike" kern="1200" cap="none" spc="0" normalizeH="0" baseline="0" noProof="1">
              <a:ln>
                <a:noFill/>
              </a:ln>
              <a:solidFill>
                <a:srgbClr val="FFCC0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" name="object 4">
            <a:extLst>
              <a:ext uri="{FF2B5EF4-FFF2-40B4-BE49-F238E27FC236}">
                <a16:creationId xmlns:a16="http://schemas.microsoft.com/office/drawing/2014/main" id="{66001E15-48F1-2D3B-8B67-4EB12D7404BE}"/>
              </a:ext>
            </a:extLst>
          </p:cNvPr>
          <p:cNvGrpSpPr/>
          <p:nvPr/>
        </p:nvGrpSpPr>
        <p:grpSpPr>
          <a:xfrm>
            <a:off x="670790" y="566189"/>
            <a:ext cx="2737669" cy="610328"/>
            <a:chOff x="883145" y="954099"/>
            <a:chExt cx="4514617" cy="1006475"/>
          </a:xfrm>
        </p:grpSpPr>
        <p:sp>
          <p:nvSpPr>
            <p:cNvPr id="75" name="object 5">
              <a:extLst>
                <a:ext uri="{FF2B5EF4-FFF2-40B4-BE49-F238E27FC236}">
                  <a16:creationId xmlns:a16="http://schemas.microsoft.com/office/drawing/2014/main" id="{0F9B1D16-EFD8-347B-734E-027919D980CD}"/>
                </a:ext>
              </a:extLst>
            </p:cNvPr>
            <p:cNvSpPr/>
            <p:nvPr/>
          </p:nvSpPr>
          <p:spPr>
            <a:xfrm>
              <a:off x="2784945" y="1160798"/>
              <a:ext cx="2011680" cy="414020"/>
            </a:xfrm>
            <a:custGeom>
              <a:avLst/>
              <a:gdLst/>
              <a:ahLst/>
              <a:cxnLst/>
              <a:rect l="l" t="t" r="r" b="b"/>
              <a:pathLst>
                <a:path w="2011679" h="414019">
                  <a:moveTo>
                    <a:pt x="339686" y="129717"/>
                  </a:moveTo>
                  <a:lnTo>
                    <a:pt x="334073" y="88201"/>
                  </a:lnTo>
                  <a:lnTo>
                    <a:pt x="306222" y="38785"/>
                  </a:lnTo>
                  <a:lnTo>
                    <a:pt x="264337" y="14820"/>
                  </a:lnTo>
                  <a:lnTo>
                    <a:pt x="219265" y="7708"/>
                  </a:lnTo>
                  <a:lnTo>
                    <a:pt x="219265" y="133261"/>
                  </a:lnTo>
                  <a:lnTo>
                    <a:pt x="218363" y="142519"/>
                  </a:lnTo>
                  <a:lnTo>
                    <a:pt x="184988" y="174383"/>
                  </a:lnTo>
                  <a:lnTo>
                    <a:pt x="154546" y="177495"/>
                  </a:lnTo>
                  <a:lnTo>
                    <a:pt x="124231" y="177495"/>
                  </a:lnTo>
                  <a:lnTo>
                    <a:pt x="124231" y="88201"/>
                  </a:lnTo>
                  <a:lnTo>
                    <a:pt x="159448" y="88201"/>
                  </a:lnTo>
                  <a:lnTo>
                    <a:pt x="199034" y="95567"/>
                  </a:lnTo>
                  <a:lnTo>
                    <a:pt x="219265" y="133261"/>
                  </a:lnTo>
                  <a:lnTo>
                    <a:pt x="219265" y="7708"/>
                  </a:lnTo>
                  <a:lnTo>
                    <a:pt x="205600" y="6832"/>
                  </a:lnTo>
                  <a:lnTo>
                    <a:pt x="0" y="6832"/>
                  </a:lnTo>
                  <a:lnTo>
                    <a:pt x="0" y="407123"/>
                  </a:lnTo>
                  <a:lnTo>
                    <a:pt x="124231" y="407123"/>
                  </a:lnTo>
                  <a:lnTo>
                    <a:pt x="124231" y="258584"/>
                  </a:lnTo>
                  <a:lnTo>
                    <a:pt x="191960" y="258584"/>
                  </a:lnTo>
                  <a:lnTo>
                    <a:pt x="257187" y="250063"/>
                  </a:lnTo>
                  <a:lnTo>
                    <a:pt x="303212" y="224447"/>
                  </a:lnTo>
                  <a:lnTo>
                    <a:pt x="330568" y="183705"/>
                  </a:lnTo>
                  <a:lnTo>
                    <a:pt x="337388" y="158407"/>
                  </a:lnTo>
                  <a:lnTo>
                    <a:pt x="339686" y="129717"/>
                  </a:lnTo>
                  <a:close/>
                </a:path>
                <a:path w="2011679" h="414019">
                  <a:moveTo>
                    <a:pt x="741629" y="316699"/>
                  </a:moveTo>
                  <a:lnTo>
                    <a:pt x="528091" y="316699"/>
                  </a:lnTo>
                  <a:lnTo>
                    <a:pt x="528091" y="237959"/>
                  </a:lnTo>
                  <a:lnTo>
                    <a:pt x="720598" y="237959"/>
                  </a:lnTo>
                  <a:lnTo>
                    <a:pt x="720598" y="155409"/>
                  </a:lnTo>
                  <a:lnTo>
                    <a:pt x="528091" y="155409"/>
                  </a:lnTo>
                  <a:lnTo>
                    <a:pt x="528091" y="91909"/>
                  </a:lnTo>
                  <a:lnTo>
                    <a:pt x="735622" y="91909"/>
                  </a:lnTo>
                  <a:lnTo>
                    <a:pt x="735622" y="6819"/>
                  </a:lnTo>
                  <a:lnTo>
                    <a:pt x="404126" y="6819"/>
                  </a:lnTo>
                  <a:lnTo>
                    <a:pt x="404126" y="91909"/>
                  </a:lnTo>
                  <a:lnTo>
                    <a:pt x="404126" y="155409"/>
                  </a:lnTo>
                  <a:lnTo>
                    <a:pt x="404126" y="237959"/>
                  </a:lnTo>
                  <a:lnTo>
                    <a:pt x="404126" y="316699"/>
                  </a:lnTo>
                  <a:lnTo>
                    <a:pt x="404126" y="406869"/>
                  </a:lnTo>
                  <a:lnTo>
                    <a:pt x="741629" y="406869"/>
                  </a:lnTo>
                  <a:lnTo>
                    <a:pt x="741629" y="316699"/>
                  </a:lnTo>
                  <a:close/>
                </a:path>
                <a:path w="2011679" h="414019">
                  <a:moveTo>
                    <a:pt x="1114653" y="6819"/>
                  </a:moveTo>
                  <a:lnTo>
                    <a:pt x="808812" y="6819"/>
                  </a:lnTo>
                  <a:lnTo>
                    <a:pt x="808812" y="93179"/>
                  </a:lnTo>
                  <a:lnTo>
                    <a:pt x="808812" y="163029"/>
                  </a:lnTo>
                  <a:lnTo>
                    <a:pt x="808812" y="243039"/>
                  </a:lnTo>
                  <a:lnTo>
                    <a:pt x="808812" y="406869"/>
                  </a:lnTo>
                  <a:lnTo>
                    <a:pt x="933043" y="406869"/>
                  </a:lnTo>
                  <a:lnTo>
                    <a:pt x="933043" y="243039"/>
                  </a:lnTo>
                  <a:lnTo>
                    <a:pt x="1088148" y="243039"/>
                  </a:lnTo>
                  <a:lnTo>
                    <a:pt x="1088148" y="163029"/>
                  </a:lnTo>
                  <a:lnTo>
                    <a:pt x="933043" y="163029"/>
                  </a:lnTo>
                  <a:lnTo>
                    <a:pt x="933043" y="93179"/>
                  </a:lnTo>
                  <a:lnTo>
                    <a:pt x="1114653" y="93179"/>
                  </a:lnTo>
                  <a:lnTo>
                    <a:pt x="1114653" y="6819"/>
                  </a:lnTo>
                  <a:close/>
                </a:path>
                <a:path w="2011679" h="414019">
                  <a:moveTo>
                    <a:pt x="1556181" y="276059"/>
                  </a:moveTo>
                  <a:lnTo>
                    <a:pt x="1447774" y="243306"/>
                  </a:lnTo>
                  <a:lnTo>
                    <a:pt x="1443062" y="261150"/>
                  </a:lnTo>
                  <a:lnTo>
                    <a:pt x="1437093" y="276758"/>
                  </a:lnTo>
                  <a:lnTo>
                    <a:pt x="1411262" y="309905"/>
                  </a:lnTo>
                  <a:lnTo>
                    <a:pt x="1367751" y="321119"/>
                  </a:lnTo>
                  <a:lnTo>
                    <a:pt x="1350492" y="319582"/>
                  </a:lnTo>
                  <a:lnTo>
                    <a:pt x="1310970" y="296430"/>
                  </a:lnTo>
                  <a:lnTo>
                    <a:pt x="1295819" y="261289"/>
                  </a:lnTo>
                  <a:lnTo>
                    <a:pt x="1290777" y="205206"/>
                  </a:lnTo>
                  <a:lnTo>
                    <a:pt x="1291831" y="180136"/>
                  </a:lnTo>
                  <a:lnTo>
                    <a:pt x="1300276" y="140728"/>
                  </a:lnTo>
                  <a:lnTo>
                    <a:pt x="1334998" y="101028"/>
                  </a:lnTo>
                  <a:lnTo>
                    <a:pt x="1372133" y="92570"/>
                  </a:lnTo>
                  <a:lnTo>
                    <a:pt x="1381188" y="93052"/>
                  </a:lnTo>
                  <a:lnTo>
                    <a:pt x="1419580" y="109499"/>
                  </a:lnTo>
                  <a:lnTo>
                    <a:pt x="1443139" y="148818"/>
                  </a:lnTo>
                  <a:lnTo>
                    <a:pt x="1552371" y="124523"/>
                  </a:lnTo>
                  <a:lnTo>
                    <a:pt x="1525765" y="69354"/>
                  </a:lnTo>
                  <a:lnTo>
                    <a:pt x="1488046" y="30581"/>
                  </a:lnTo>
                  <a:lnTo>
                    <a:pt x="1436674" y="7645"/>
                  </a:lnTo>
                  <a:lnTo>
                    <a:pt x="1369136" y="0"/>
                  </a:lnTo>
                  <a:lnTo>
                    <a:pt x="1323543" y="3340"/>
                  </a:lnTo>
                  <a:lnTo>
                    <a:pt x="1283423" y="13335"/>
                  </a:lnTo>
                  <a:lnTo>
                    <a:pt x="1248791" y="30010"/>
                  </a:lnTo>
                  <a:lnTo>
                    <a:pt x="1196517" y="82892"/>
                  </a:lnTo>
                  <a:lnTo>
                    <a:pt x="1180007" y="118198"/>
                  </a:lnTo>
                  <a:lnTo>
                    <a:pt x="1170101" y="159245"/>
                  </a:lnTo>
                  <a:lnTo>
                    <a:pt x="1166799" y="206032"/>
                  </a:lnTo>
                  <a:lnTo>
                    <a:pt x="1168679" y="241604"/>
                  </a:lnTo>
                  <a:lnTo>
                    <a:pt x="1183690" y="302729"/>
                  </a:lnTo>
                  <a:lnTo>
                    <a:pt x="1212557" y="350354"/>
                  </a:lnTo>
                  <a:lnTo>
                    <a:pt x="1248257" y="383705"/>
                  </a:lnTo>
                  <a:lnTo>
                    <a:pt x="1290421" y="403301"/>
                  </a:lnTo>
                  <a:lnTo>
                    <a:pt x="1343723" y="412788"/>
                  </a:lnTo>
                  <a:lnTo>
                    <a:pt x="1374863" y="413969"/>
                  </a:lnTo>
                  <a:lnTo>
                    <a:pt x="1400581" y="412991"/>
                  </a:lnTo>
                  <a:lnTo>
                    <a:pt x="1444879" y="405206"/>
                  </a:lnTo>
                  <a:lnTo>
                    <a:pt x="1480172" y="389686"/>
                  </a:lnTo>
                  <a:lnTo>
                    <a:pt x="1521777" y="352247"/>
                  </a:lnTo>
                  <a:lnTo>
                    <a:pt x="1542122" y="317919"/>
                  </a:lnTo>
                  <a:lnTo>
                    <a:pt x="1556181" y="276059"/>
                  </a:lnTo>
                  <a:close/>
                </a:path>
                <a:path w="2011679" h="414019">
                  <a:moveTo>
                    <a:pt x="2011641" y="407149"/>
                  </a:moveTo>
                  <a:lnTo>
                    <a:pt x="1951748" y="291134"/>
                  </a:lnTo>
                  <a:lnTo>
                    <a:pt x="1928329" y="258914"/>
                  </a:lnTo>
                  <a:lnTo>
                    <a:pt x="1892744" y="234162"/>
                  </a:lnTo>
                  <a:lnTo>
                    <a:pt x="1882432" y="230479"/>
                  </a:lnTo>
                  <a:lnTo>
                    <a:pt x="1895500" y="227126"/>
                  </a:lnTo>
                  <a:lnTo>
                    <a:pt x="1937651" y="206552"/>
                  </a:lnTo>
                  <a:lnTo>
                    <a:pt x="1964944" y="175437"/>
                  </a:lnTo>
                  <a:lnTo>
                    <a:pt x="1978266" y="134061"/>
                  </a:lnTo>
                  <a:lnTo>
                    <a:pt x="1979155" y="117970"/>
                  </a:lnTo>
                  <a:lnTo>
                    <a:pt x="1977999" y="99580"/>
                  </a:lnTo>
                  <a:lnTo>
                    <a:pt x="1960587" y="53124"/>
                  </a:lnTo>
                  <a:lnTo>
                    <a:pt x="1926132" y="22618"/>
                  </a:lnTo>
                  <a:lnTo>
                    <a:pt x="1874634" y="9283"/>
                  </a:lnTo>
                  <a:lnTo>
                    <a:pt x="1854923" y="7747"/>
                  </a:lnTo>
                  <a:lnTo>
                    <a:pt x="1854923" y="127812"/>
                  </a:lnTo>
                  <a:lnTo>
                    <a:pt x="1854923" y="136537"/>
                  </a:lnTo>
                  <a:lnTo>
                    <a:pt x="1852307" y="144272"/>
                  </a:lnTo>
                  <a:lnTo>
                    <a:pt x="1841944" y="157734"/>
                  </a:lnTo>
                  <a:lnTo>
                    <a:pt x="1835238" y="161925"/>
                  </a:lnTo>
                  <a:lnTo>
                    <a:pt x="1827060" y="163576"/>
                  </a:lnTo>
                  <a:lnTo>
                    <a:pt x="1815896" y="165963"/>
                  </a:lnTo>
                  <a:lnTo>
                    <a:pt x="1806714" y="167665"/>
                  </a:lnTo>
                  <a:lnTo>
                    <a:pt x="1799513" y="168694"/>
                  </a:lnTo>
                  <a:lnTo>
                    <a:pt x="1794294" y="169037"/>
                  </a:lnTo>
                  <a:lnTo>
                    <a:pt x="1742135" y="169037"/>
                  </a:lnTo>
                  <a:lnTo>
                    <a:pt x="1742135" y="87655"/>
                  </a:lnTo>
                  <a:lnTo>
                    <a:pt x="1796465" y="87655"/>
                  </a:lnTo>
                  <a:lnTo>
                    <a:pt x="1835137" y="93484"/>
                  </a:lnTo>
                  <a:lnTo>
                    <a:pt x="1854923" y="127812"/>
                  </a:lnTo>
                  <a:lnTo>
                    <a:pt x="1854923" y="7747"/>
                  </a:lnTo>
                  <a:lnTo>
                    <a:pt x="1851037" y="7442"/>
                  </a:lnTo>
                  <a:lnTo>
                    <a:pt x="1824050" y="6819"/>
                  </a:lnTo>
                  <a:lnTo>
                    <a:pt x="1617903" y="6819"/>
                  </a:lnTo>
                  <a:lnTo>
                    <a:pt x="1617903" y="407149"/>
                  </a:lnTo>
                  <a:lnTo>
                    <a:pt x="1742135" y="407149"/>
                  </a:lnTo>
                  <a:lnTo>
                    <a:pt x="1742135" y="244678"/>
                  </a:lnTo>
                  <a:lnTo>
                    <a:pt x="1753044" y="244678"/>
                  </a:lnTo>
                  <a:lnTo>
                    <a:pt x="1793875" y="265214"/>
                  </a:lnTo>
                  <a:lnTo>
                    <a:pt x="1871878" y="407149"/>
                  </a:lnTo>
                  <a:lnTo>
                    <a:pt x="2011641" y="407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92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6" name="object 6">
              <a:extLst>
                <a:ext uri="{FF2B5EF4-FFF2-40B4-BE49-F238E27FC236}">
                  <a16:creationId xmlns:a16="http://schemas.microsoft.com/office/drawing/2014/main" id="{3C625253-0968-6A73-41CF-C928DA67A30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5891" y="1649356"/>
              <a:ext cx="333369" cy="121441"/>
            </a:xfrm>
            <a:prstGeom prst="rect">
              <a:avLst/>
            </a:prstGeom>
          </p:spPr>
        </p:pic>
        <p:sp>
          <p:nvSpPr>
            <p:cNvPr id="77" name="object 7">
              <a:extLst>
                <a:ext uri="{FF2B5EF4-FFF2-40B4-BE49-F238E27FC236}">
                  <a16:creationId xmlns:a16="http://schemas.microsoft.com/office/drawing/2014/main" id="{294A6472-A746-2183-CFBF-5B32E61A57F2}"/>
                </a:ext>
              </a:extLst>
            </p:cNvPr>
            <p:cNvSpPr/>
            <p:nvPr/>
          </p:nvSpPr>
          <p:spPr>
            <a:xfrm>
              <a:off x="3169247" y="1651971"/>
              <a:ext cx="316865" cy="116839"/>
            </a:xfrm>
            <a:custGeom>
              <a:avLst/>
              <a:gdLst/>
              <a:ahLst/>
              <a:cxnLst/>
              <a:rect l="l" t="t" r="r" b="b"/>
              <a:pathLst>
                <a:path w="316864" h="116839">
                  <a:moveTo>
                    <a:pt x="93332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34861" y="19050"/>
                  </a:lnTo>
                  <a:lnTo>
                    <a:pt x="34861" y="116840"/>
                  </a:lnTo>
                  <a:lnTo>
                    <a:pt x="58559" y="116840"/>
                  </a:lnTo>
                  <a:lnTo>
                    <a:pt x="58559" y="19050"/>
                  </a:lnTo>
                  <a:lnTo>
                    <a:pt x="93332" y="19050"/>
                  </a:lnTo>
                  <a:lnTo>
                    <a:pt x="93332" y="0"/>
                  </a:lnTo>
                  <a:close/>
                </a:path>
                <a:path w="316864" h="116839">
                  <a:moveTo>
                    <a:pt x="202615" y="0"/>
                  </a:moveTo>
                  <a:lnTo>
                    <a:pt x="178892" y="0"/>
                  </a:lnTo>
                  <a:lnTo>
                    <a:pt x="178892" y="45720"/>
                  </a:lnTo>
                  <a:lnTo>
                    <a:pt x="132422" y="45720"/>
                  </a:lnTo>
                  <a:lnTo>
                    <a:pt x="132422" y="0"/>
                  </a:lnTo>
                  <a:lnTo>
                    <a:pt x="108724" y="0"/>
                  </a:lnTo>
                  <a:lnTo>
                    <a:pt x="108724" y="45720"/>
                  </a:lnTo>
                  <a:lnTo>
                    <a:pt x="108724" y="66040"/>
                  </a:lnTo>
                  <a:lnTo>
                    <a:pt x="108724" y="116840"/>
                  </a:lnTo>
                  <a:lnTo>
                    <a:pt x="132422" y="116840"/>
                  </a:lnTo>
                  <a:lnTo>
                    <a:pt x="132422" y="66040"/>
                  </a:lnTo>
                  <a:lnTo>
                    <a:pt x="178892" y="66040"/>
                  </a:lnTo>
                  <a:lnTo>
                    <a:pt x="178892" y="116840"/>
                  </a:lnTo>
                  <a:lnTo>
                    <a:pt x="202615" y="116840"/>
                  </a:lnTo>
                  <a:lnTo>
                    <a:pt x="202615" y="66040"/>
                  </a:lnTo>
                  <a:lnTo>
                    <a:pt x="202615" y="45720"/>
                  </a:lnTo>
                  <a:lnTo>
                    <a:pt x="202615" y="0"/>
                  </a:lnTo>
                  <a:close/>
                </a:path>
                <a:path w="316864" h="116839">
                  <a:moveTo>
                    <a:pt x="316471" y="96520"/>
                  </a:moveTo>
                  <a:lnTo>
                    <a:pt x="250850" y="96520"/>
                  </a:lnTo>
                  <a:lnTo>
                    <a:pt x="250850" y="64770"/>
                  </a:lnTo>
                  <a:lnTo>
                    <a:pt x="309816" y="64770"/>
                  </a:lnTo>
                  <a:lnTo>
                    <a:pt x="309816" y="45720"/>
                  </a:lnTo>
                  <a:lnTo>
                    <a:pt x="250850" y="45720"/>
                  </a:lnTo>
                  <a:lnTo>
                    <a:pt x="250850" y="19050"/>
                  </a:lnTo>
                  <a:lnTo>
                    <a:pt x="314210" y="19050"/>
                  </a:lnTo>
                  <a:lnTo>
                    <a:pt x="314210" y="0"/>
                  </a:lnTo>
                  <a:lnTo>
                    <a:pt x="227139" y="0"/>
                  </a:lnTo>
                  <a:lnTo>
                    <a:pt x="227139" y="19050"/>
                  </a:lnTo>
                  <a:lnTo>
                    <a:pt x="227139" y="45720"/>
                  </a:lnTo>
                  <a:lnTo>
                    <a:pt x="227139" y="64770"/>
                  </a:lnTo>
                  <a:lnTo>
                    <a:pt x="227139" y="96520"/>
                  </a:lnTo>
                  <a:lnTo>
                    <a:pt x="227139" y="116840"/>
                  </a:lnTo>
                  <a:lnTo>
                    <a:pt x="316471" y="116840"/>
                  </a:lnTo>
                  <a:lnTo>
                    <a:pt x="316471" y="96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92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8" name="object 8">
              <a:extLst>
                <a:ext uri="{FF2B5EF4-FFF2-40B4-BE49-F238E27FC236}">
                  <a16:creationId xmlns:a16="http://schemas.microsoft.com/office/drawing/2014/main" id="{6251EDE5-8776-FB15-D375-7B9C59A078E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5413" y="1649339"/>
              <a:ext cx="95494" cy="121535"/>
            </a:xfrm>
            <a:prstGeom prst="rect">
              <a:avLst/>
            </a:prstGeom>
          </p:spPr>
        </p:pic>
        <p:pic>
          <p:nvPicPr>
            <p:cNvPr id="79" name="object 9">
              <a:extLst>
                <a:ext uri="{FF2B5EF4-FFF2-40B4-BE49-F238E27FC236}">
                  <a16:creationId xmlns:a16="http://schemas.microsoft.com/office/drawing/2014/main" id="{DE45E419-C7D4-064E-B6CF-AB694A4D555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0867" y="1649344"/>
              <a:ext cx="313889" cy="121451"/>
            </a:xfrm>
            <a:prstGeom prst="rect">
              <a:avLst/>
            </a:prstGeom>
          </p:spPr>
        </p:pic>
        <p:sp>
          <p:nvSpPr>
            <p:cNvPr id="80" name="object 10">
              <a:extLst>
                <a:ext uri="{FF2B5EF4-FFF2-40B4-BE49-F238E27FC236}">
                  <a16:creationId xmlns:a16="http://schemas.microsoft.com/office/drawing/2014/main" id="{BB6187A1-B590-48A4-9C50-39C4C60E2EEA}"/>
                </a:ext>
              </a:extLst>
            </p:cNvPr>
            <p:cNvSpPr/>
            <p:nvPr/>
          </p:nvSpPr>
          <p:spPr>
            <a:xfrm>
              <a:off x="3995102" y="1651971"/>
              <a:ext cx="89535" cy="116839"/>
            </a:xfrm>
            <a:custGeom>
              <a:avLst/>
              <a:gdLst/>
              <a:ahLst/>
              <a:cxnLst/>
              <a:rect l="l" t="t" r="r" b="b"/>
              <a:pathLst>
                <a:path w="89535" h="116839">
                  <a:moveTo>
                    <a:pt x="89344" y="96520"/>
                  </a:moveTo>
                  <a:lnTo>
                    <a:pt x="23710" y="96520"/>
                  </a:lnTo>
                  <a:lnTo>
                    <a:pt x="23710" y="64770"/>
                  </a:lnTo>
                  <a:lnTo>
                    <a:pt x="82677" y="64770"/>
                  </a:lnTo>
                  <a:lnTo>
                    <a:pt x="82677" y="45720"/>
                  </a:lnTo>
                  <a:lnTo>
                    <a:pt x="23710" y="45720"/>
                  </a:lnTo>
                  <a:lnTo>
                    <a:pt x="23710" y="19050"/>
                  </a:lnTo>
                  <a:lnTo>
                    <a:pt x="87083" y="19050"/>
                  </a:lnTo>
                  <a:lnTo>
                    <a:pt x="87083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45720"/>
                  </a:lnTo>
                  <a:lnTo>
                    <a:pt x="0" y="64770"/>
                  </a:lnTo>
                  <a:lnTo>
                    <a:pt x="0" y="96520"/>
                  </a:lnTo>
                  <a:lnTo>
                    <a:pt x="0" y="116840"/>
                  </a:lnTo>
                  <a:lnTo>
                    <a:pt x="89344" y="116840"/>
                  </a:lnTo>
                  <a:lnTo>
                    <a:pt x="89344" y="96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92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1" name="object 11">
              <a:extLst>
                <a:ext uri="{FF2B5EF4-FFF2-40B4-BE49-F238E27FC236}">
                  <a16:creationId xmlns:a16="http://schemas.microsoft.com/office/drawing/2014/main" id="{4D283A44-25DE-546A-A369-9FB6D0012FA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44123" y="1649339"/>
              <a:ext cx="95494" cy="121535"/>
            </a:xfrm>
            <a:prstGeom prst="rect">
              <a:avLst/>
            </a:prstGeom>
          </p:spPr>
        </p:pic>
        <p:sp>
          <p:nvSpPr>
            <p:cNvPr id="82" name="object 12">
              <a:extLst>
                <a:ext uri="{FF2B5EF4-FFF2-40B4-BE49-F238E27FC236}">
                  <a16:creationId xmlns:a16="http://schemas.microsoft.com/office/drawing/2014/main" id="{629163B8-A76C-0701-8540-49D91BACEBE1}"/>
                </a:ext>
              </a:extLst>
            </p:cNvPr>
            <p:cNvSpPr/>
            <p:nvPr/>
          </p:nvSpPr>
          <p:spPr>
            <a:xfrm>
              <a:off x="883145" y="954245"/>
              <a:ext cx="3935095" cy="1005840"/>
            </a:xfrm>
            <a:custGeom>
              <a:avLst/>
              <a:gdLst/>
              <a:ahLst/>
              <a:cxnLst/>
              <a:rect l="l" t="t" r="r" b="b"/>
              <a:pathLst>
                <a:path w="3935095" h="1005839">
                  <a:moveTo>
                    <a:pt x="1509674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989330"/>
                  </a:lnTo>
                  <a:lnTo>
                    <a:pt x="0" y="1005840"/>
                  </a:lnTo>
                  <a:lnTo>
                    <a:pt x="1509674" y="1005840"/>
                  </a:lnTo>
                  <a:lnTo>
                    <a:pt x="1509674" y="989330"/>
                  </a:lnTo>
                  <a:lnTo>
                    <a:pt x="17564" y="989330"/>
                  </a:lnTo>
                  <a:lnTo>
                    <a:pt x="17564" y="17780"/>
                  </a:lnTo>
                  <a:lnTo>
                    <a:pt x="1492110" y="17780"/>
                  </a:lnTo>
                  <a:lnTo>
                    <a:pt x="1492110" y="988771"/>
                  </a:lnTo>
                  <a:lnTo>
                    <a:pt x="1509674" y="988771"/>
                  </a:lnTo>
                  <a:lnTo>
                    <a:pt x="1509674" y="17780"/>
                  </a:lnTo>
                  <a:lnTo>
                    <a:pt x="1509674" y="17424"/>
                  </a:lnTo>
                  <a:lnTo>
                    <a:pt x="1509674" y="0"/>
                  </a:lnTo>
                  <a:close/>
                </a:path>
                <a:path w="3935095" h="1005839">
                  <a:moveTo>
                    <a:pt x="3465779" y="794245"/>
                  </a:moveTo>
                  <a:lnTo>
                    <a:pt x="3400133" y="794245"/>
                  </a:lnTo>
                  <a:lnTo>
                    <a:pt x="3400133" y="762495"/>
                  </a:lnTo>
                  <a:lnTo>
                    <a:pt x="3459099" y="762495"/>
                  </a:lnTo>
                  <a:lnTo>
                    <a:pt x="3459099" y="743445"/>
                  </a:lnTo>
                  <a:lnTo>
                    <a:pt x="3400133" y="743445"/>
                  </a:lnTo>
                  <a:lnTo>
                    <a:pt x="3400133" y="716775"/>
                  </a:lnTo>
                  <a:lnTo>
                    <a:pt x="3463506" y="716775"/>
                  </a:lnTo>
                  <a:lnTo>
                    <a:pt x="3463506" y="697725"/>
                  </a:lnTo>
                  <a:lnTo>
                    <a:pt x="3376422" y="697725"/>
                  </a:lnTo>
                  <a:lnTo>
                    <a:pt x="3376422" y="716775"/>
                  </a:lnTo>
                  <a:lnTo>
                    <a:pt x="3376422" y="743445"/>
                  </a:lnTo>
                  <a:lnTo>
                    <a:pt x="3376422" y="762495"/>
                  </a:lnTo>
                  <a:lnTo>
                    <a:pt x="3376422" y="794245"/>
                  </a:lnTo>
                  <a:lnTo>
                    <a:pt x="3376422" y="814565"/>
                  </a:lnTo>
                  <a:lnTo>
                    <a:pt x="3465779" y="814565"/>
                  </a:lnTo>
                  <a:lnTo>
                    <a:pt x="3465779" y="794245"/>
                  </a:lnTo>
                  <a:close/>
                </a:path>
                <a:path w="3935095" h="1005839">
                  <a:moveTo>
                    <a:pt x="3584016" y="778675"/>
                  </a:moveTo>
                  <a:lnTo>
                    <a:pt x="3561016" y="771372"/>
                  </a:lnTo>
                  <a:lnTo>
                    <a:pt x="3559048" y="779957"/>
                  </a:lnTo>
                  <a:lnTo>
                    <a:pt x="3555771" y="786282"/>
                  </a:lnTo>
                  <a:lnTo>
                    <a:pt x="3546691" y="794283"/>
                  </a:lnTo>
                  <a:lnTo>
                    <a:pt x="3541280" y="796290"/>
                  </a:lnTo>
                  <a:lnTo>
                    <a:pt x="3526434" y="796290"/>
                  </a:lnTo>
                  <a:lnTo>
                    <a:pt x="3506127" y="755116"/>
                  </a:lnTo>
                  <a:lnTo>
                    <a:pt x="3506635" y="745337"/>
                  </a:lnTo>
                  <a:lnTo>
                    <a:pt x="3526752" y="715365"/>
                  </a:lnTo>
                  <a:lnTo>
                    <a:pt x="3541750" y="715365"/>
                  </a:lnTo>
                  <a:lnTo>
                    <a:pt x="3547122" y="717143"/>
                  </a:lnTo>
                  <a:lnTo>
                    <a:pt x="3555923" y="724179"/>
                  </a:lnTo>
                  <a:lnTo>
                    <a:pt x="3558819" y="728992"/>
                  </a:lnTo>
                  <a:lnTo>
                    <a:pt x="3560216" y="735088"/>
                  </a:lnTo>
                  <a:lnTo>
                    <a:pt x="3583686" y="729475"/>
                  </a:lnTo>
                  <a:lnTo>
                    <a:pt x="3556190" y="698284"/>
                  </a:lnTo>
                  <a:lnTo>
                    <a:pt x="3536658" y="695109"/>
                  </a:lnTo>
                  <a:lnTo>
                    <a:pt x="3524910" y="696125"/>
                  </a:lnTo>
                  <a:lnTo>
                    <a:pt x="3490214" y="720255"/>
                  </a:lnTo>
                  <a:lnTo>
                    <a:pt x="3481705" y="756856"/>
                  </a:lnTo>
                  <a:lnTo>
                    <a:pt x="3482644" y="770001"/>
                  </a:lnTo>
                  <a:lnTo>
                    <a:pt x="3504819" y="807567"/>
                  </a:lnTo>
                  <a:lnTo>
                    <a:pt x="3535222" y="816559"/>
                  </a:lnTo>
                  <a:lnTo>
                    <a:pt x="3544252" y="815975"/>
                  </a:lnTo>
                  <a:lnTo>
                    <a:pt x="3576967" y="795426"/>
                  </a:lnTo>
                  <a:lnTo>
                    <a:pt x="3584016" y="778675"/>
                  </a:lnTo>
                  <a:close/>
                </a:path>
                <a:path w="3935095" h="1005839">
                  <a:moveTo>
                    <a:pt x="3689286" y="697725"/>
                  </a:moveTo>
                  <a:lnTo>
                    <a:pt x="3595941" y="697725"/>
                  </a:lnTo>
                  <a:lnTo>
                    <a:pt x="3595941" y="716775"/>
                  </a:lnTo>
                  <a:lnTo>
                    <a:pt x="3630803" y="716775"/>
                  </a:lnTo>
                  <a:lnTo>
                    <a:pt x="3630803" y="814565"/>
                  </a:lnTo>
                  <a:lnTo>
                    <a:pt x="3654514" y="814565"/>
                  </a:lnTo>
                  <a:lnTo>
                    <a:pt x="3654514" y="716775"/>
                  </a:lnTo>
                  <a:lnTo>
                    <a:pt x="3689286" y="716775"/>
                  </a:lnTo>
                  <a:lnTo>
                    <a:pt x="3689286" y="697725"/>
                  </a:lnTo>
                  <a:close/>
                </a:path>
                <a:path w="3935095" h="1005839">
                  <a:moveTo>
                    <a:pt x="3810711" y="755434"/>
                  </a:moveTo>
                  <a:lnTo>
                    <a:pt x="3809771" y="742429"/>
                  </a:lnTo>
                  <a:lnTo>
                    <a:pt x="3807002" y="731088"/>
                  </a:lnTo>
                  <a:lnTo>
                    <a:pt x="3806964" y="730923"/>
                  </a:lnTo>
                  <a:lnTo>
                    <a:pt x="3806850" y="730453"/>
                  </a:lnTo>
                  <a:lnTo>
                    <a:pt x="3801973" y="720051"/>
                  </a:lnTo>
                  <a:lnTo>
                    <a:pt x="3798366" y="715378"/>
                  </a:lnTo>
                  <a:lnTo>
                    <a:pt x="3795153" y="711212"/>
                  </a:lnTo>
                  <a:lnTo>
                    <a:pt x="3786721" y="704164"/>
                  </a:lnTo>
                  <a:lnTo>
                    <a:pt x="3786225" y="703910"/>
                  </a:lnTo>
                  <a:lnTo>
                    <a:pt x="3786225" y="755434"/>
                  </a:lnTo>
                  <a:lnTo>
                    <a:pt x="3785628" y="765124"/>
                  </a:lnTo>
                  <a:lnTo>
                    <a:pt x="3760635" y="795655"/>
                  </a:lnTo>
                  <a:lnTo>
                    <a:pt x="3753866" y="796290"/>
                  </a:lnTo>
                  <a:lnTo>
                    <a:pt x="3747160" y="795655"/>
                  </a:lnTo>
                  <a:lnTo>
                    <a:pt x="3721824" y="765124"/>
                  </a:lnTo>
                  <a:lnTo>
                    <a:pt x="3721265" y="755434"/>
                  </a:lnTo>
                  <a:lnTo>
                    <a:pt x="3721709" y="747941"/>
                  </a:lnTo>
                  <a:lnTo>
                    <a:pt x="3746893" y="716000"/>
                  </a:lnTo>
                  <a:lnTo>
                    <a:pt x="3753866" y="715378"/>
                  </a:lnTo>
                  <a:lnTo>
                    <a:pt x="3760851" y="716000"/>
                  </a:lnTo>
                  <a:lnTo>
                    <a:pt x="3785666" y="745972"/>
                  </a:lnTo>
                  <a:lnTo>
                    <a:pt x="3786225" y="755434"/>
                  </a:lnTo>
                  <a:lnTo>
                    <a:pt x="3786225" y="703910"/>
                  </a:lnTo>
                  <a:lnTo>
                    <a:pt x="3776992" y="699135"/>
                  </a:lnTo>
                  <a:lnTo>
                    <a:pt x="3765956" y="696125"/>
                  </a:lnTo>
                  <a:lnTo>
                    <a:pt x="3753637" y="695121"/>
                  </a:lnTo>
                  <a:lnTo>
                    <a:pt x="3746665" y="695401"/>
                  </a:lnTo>
                  <a:lnTo>
                    <a:pt x="3708501" y="715073"/>
                  </a:lnTo>
                  <a:lnTo>
                    <a:pt x="3696868" y="755434"/>
                  </a:lnTo>
                  <a:lnTo>
                    <a:pt x="3696817" y="756564"/>
                  </a:lnTo>
                  <a:lnTo>
                    <a:pt x="3697757" y="769442"/>
                  </a:lnTo>
                  <a:lnTo>
                    <a:pt x="3697782" y="769823"/>
                  </a:lnTo>
                  <a:lnTo>
                    <a:pt x="3700627" y="781342"/>
                  </a:lnTo>
                  <a:lnTo>
                    <a:pt x="3700678" y="781583"/>
                  </a:lnTo>
                  <a:lnTo>
                    <a:pt x="3705453" y="791692"/>
                  </a:lnTo>
                  <a:lnTo>
                    <a:pt x="3705517" y="791832"/>
                  </a:lnTo>
                  <a:lnTo>
                    <a:pt x="3741509" y="815555"/>
                  </a:lnTo>
                  <a:lnTo>
                    <a:pt x="3753929" y="816559"/>
                  </a:lnTo>
                  <a:lnTo>
                    <a:pt x="3766172" y="815555"/>
                  </a:lnTo>
                  <a:lnTo>
                    <a:pt x="3801935" y="791832"/>
                  </a:lnTo>
                  <a:lnTo>
                    <a:pt x="3802049" y="791692"/>
                  </a:lnTo>
                  <a:lnTo>
                    <a:pt x="3806761" y="781583"/>
                  </a:lnTo>
                  <a:lnTo>
                    <a:pt x="3806875" y="781342"/>
                  </a:lnTo>
                  <a:lnTo>
                    <a:pt x="3809682" y="769823"/>
                  </a:lnTo>
                  <a:lnTo>
                    <a:pt x="3809784" y="769442"/>
                  </a:lnTo>
                  <a:lnTo>
                    <a:pt x="3810711" y="756564"/>
                  </a:lnTo>
                  <a:lnTo>
                    <a:pt x="3810711" y="755434"/>
                  </a:lnTo>
                  <a:close/>
                </a:path>
                <a:path w="3935095" h="1005839">
                  <a:moveTo>
                    <a:pt x="3934917" y="814565"/>
                  </a:moveTo>
                  <a:lnTo>
                    <a:pt x="3920579" y="791629"/>
                  </a:lnTo>
                  <a:lnTo>
                    <a:pt x="3914940" y="782497"/>
                  </a:lnTo>
                  <a:lnTo>
                    <a:pt x="3910419" y="776160"/>
                  </a:lnTo>
                  <a:lnTo>
                    <a:pt x="3903738" y="769010"/>
                  </a:lnTo>
                  <a:lnTo>
                    <a:pt x="3899509" y="765708"/>
                  </a:lnTo>
                  <a:lnTo>
                    <a:pt x="3899192" y="765517"/>
                  </a:lnTo>
                  <a:lnTo>
                    <a:pt x="3894391" y="762723"/>
                  </a:lnTo>
                  <a:lnTo>
                    <a:pt x="3901643" y="761199"/>
                  </a:lnTo>
                  <a:lnTo>
                    <a:pt x="3907929" y="758888"/>
                  </a:lnTo>
                  <a:lnTo>
                    <a:pt x="3913251" y="755777"/>
                  </a:lnTo>
                  <a:lnTo>
                    <a:pt x="3917619" y="751878"/>
                  </a:lnTo>
                  <a:lnTo>
                    <a:pt x="3922204" y="746772"/>
                  </a:lnTo>
                  <a:lnTo>
                    <a:pt x="3922801" y="746112"/>
                  </a:lnTo>
                  <a:lnTo>
                    <a:pt x="3925392" y="738835"/>
                  </a:lnTo>
                  <a:lnTo>
                    <a:pt x="3925392" y="723087"/>
                  </a:lnTo>
                  <a:lnTo>
                    <a:pt x="3923792" y="717372"/>
                  </a:lnTo>
                  <a:lnTo>
                    <a:pt x="3923715" y="717105"/>
                  </a:lnTo>
                  <a:lnTo>
                    <a:pt x="3900944" y="698766"/>
                  </a:lnTo>
                  <a:lnTo>
                    <a:pt x="3900944" y="727621"/>
                  </a:lnTo>
                  <a:lnTo>
                    <a:pt x="3900944" y="735076"/>
                  </a:lnTo>
                  <a:lnTo>
                    <a:pt x="3881971" y="746772"/>
                  </a:lnTo>
                  <a:lnTo>
                    <a:pt x="3853040" y="746772"/>
                  </a:lnTo>
                  <a:lnTo>
                    <a:pt x="3853040" y="717105"/>
                  </a:lnTo>
                  <a:lnTo>
                    <a:pt x="3886924" y="717105"/>
                  </a:lnTo>
                  <a:lnTo>
                    <a:pt x="3900944" y="727621"/>
                  </a:lnTo>
                  <a:lnTo>
                    <a:pt x="3900944" y="698766"/>
                  </a:lnTo>
                  <a:lnTo>
                    <a:pt x="3895496" y="697890"/>
                  </a:lnTo>
                  <a:lnTo>
                    <a:pt x="3888016" y="697306"/>
                  </a:lnTo>
                  <a:lnTo>
                    <a:pt x="3879253" y="697115"/>
                  </a:lnTo>
                  <a:lnTo>
                    <a:pt x="3829342" y="697115"/>
                  </a:lnTo>
                  <a:lnTo>
                    <a:pt x="3829342" y="814565"/>
                  </a:lnTo>
                  <a:lnTo>
                    <a:pt x="3853040" y="814565"/>
                  </a:lnTo>
                  <a:lnTo>
                    <a:pt x="3853040" y="765517"/>
                  </a:lnTo>
                  <a:lnTo>
                    <a:pt x="3863302" y="765517"/>
                  </a:lnTo>
                  <a:lnTo>
                    <a:pt x="3889400" y="789000"/>
                  </a:lnTo>
                  <a:lnTo>
                    <a:pt x="3906558" y="814565"/>
                  </a:lnTo>
                  <a:lnTo>
                    <a:pt x="3934917" y="8145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92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3" name="object 13">
              <a:extLst>
                <a:ext uri="{FF2B5EF4-FFF2-40B4-BE49-F238E27FC236}">
                  <a16:creationId xmlns:a16="http://schemas.microsoft.com/office/drawing/2014/main" id="{B4D750DE-D8C9-F620-E1AD-57BD0CC61CC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71130" y="1239182"/>
              <a:ext cx="104153" cy="98897"/>
            </a:xfrm>
            <a:prstGeom prst="rect">
              <a:avLst/>
            </a:prstGeom>
          </p:spPr>
        </p:pic>
        <p:pic>
          <p:nvPicPr>
            <p:cNvPr id="84" name="object 14">
              <a:extLst>
                <a:ext uri="{FF2B5EF4-FFF2-40B4-BE49-F238E27FC236}">
                  <a16:creationId xmlns:a16="http://schemas.microsoft.com/office/drawing/2014/main" id="{D0540E0E-0557-DBCE-E6C4-CD221129893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5856" y="1404283"/>
              <a:ext cx="104143" cy="98949"/>
            </a:xfrm>
            <a:prstGeom prst="rect">
              <a:avLst/>
            </a:prstGeom>
          </p:spPr>
        </p:pic>
        <p:pic>
          <p:nvPicPr>
            <p:cNvPr id="85" name="object 15">
              <a:extLst>
                <a:ext uri="{FF2B5EF4-FFF2-40B4-BE49-F238E27FC236}">
                  <a16:creationId xmlns:a16="http://schemas.microsoft.com/office/drawing/2014/main" id="{7D9B2CC5-0D5C-809A-845C-5D5B6BF086D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0125" y="1569415"/>
              <a:ext cx="104143" cy="98949"/>
            </a:xfrm>
            <a:prstGeom prst="rect">
              <a:avLst/>
            </a:prstGeom>
          </p:spPr>
        </p:pic>
        <p:pic>
          <p:nvPicPr>
            <p:cNvPr id="86" name="object 16">
              <a:extLst>
                <a:ext uri="{FF2B5EF4-FFF2-40B4-BE49-F238E27FC236}">
                  <a16:creationId xmlns:a16="http://schemas.microsoft.com/office/drawing/2014/main" id="{7793597D-B1E8-CA2C-A5E5-FE9ECAB7AA2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0118" y="1239641"/>
              <a:ext cx="104153" cy="98928"/>
            </a:xfrm>
            <a:prstGeom prst="rect">
              <a:avLst/>
            </a:prstGeom>
          </p:spPr>
        </p:pic>
        <p:pic>
          <p:nvPicPr>
            <p:cNvPr id="87" name="object 17">
              <a:extLst>
                <a:ext uri="{FF2B5EF4-FFF2-40B4-BE49-F238E27FC236}">
                  <a16:creationId xmlns:a16="http://schemas.microsoft.com/office/drawing/2014/main" id="{70055D47-E390-D52A-922A-F9F4E2B8067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20718" y="1118744"/>
              <a:ext cx="104174" cy="98939"/>
            </a:xfrm>
            <a:prstGeom prst="rect">
              <a:avLst/>
            </a:prstGeom>
          </p:spPr>
        </p:pic>
        <p:pic>
          <p:nvPicPr>
            <p:cNvPr id="88" name="object 18">
              <a:extLst>
                <a:ext uri="{FF2B5EF4-FFF2-40B4-BE49-F238E27FC236}">
                  <a16:creationId xmlns:a16="http://schemas.microsoft.com/office/drawing/2014/main" id="{0C2D2905-B4CE-3C10-18BF-84355F87F48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0976" y="1690319"/>
              <a:ext cx="104164" cy="98897"/>
            </a:xfrm>
            <a:prstGeom prst="rect">
              <a:avLst/>
            </a:prstGeom>
          </p:spPr>
        </p:pic>
        <p:pic>
          <p:nvPicPr>
            <p:cNvPr id="90" name="object 19">
              <a:extLst>
                <a:ext uri="{FF2B5EF4-FFF2-40B4-BE49-F238E27FC236}">
                  <a16:creationId xmlns:a16="http://schemas.microsoft.com/office/drawing/2014/main" id="{7EF200D5-383D-8904-1399-E9CB26CFADF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85591" y="1074496"/>
              <a:ext cx="104174" cy="98907"/>
            </a:xfrm>
            <a:prstGeom prst="rect">
              <a:avLst/>
            </a:prstGeom>
          </p:spPr>
        </p:pic>
        <p:pic>
          <p:nvPicPr>
            <p:cNvPr id="91" name="object 20">
              <a:extLst>
                <a:ext uri="{FF2B5EF4-FFF2-40B4-BE49-F238E27FC236}">
                  <a16:creationId xmlns:a16="http://schemas.microsoft.com/office/drawing/2014/main" id="{E867C9D0-5088-DAF2-DCCB-2AEE3488E532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5621" y="1734057"/>
              <a:ext cx="104164" cy="98949"/>
            </a:xfrm>
            <a:prstGeom prst="rect">
              <a:avLst/>
            </a:prstGeom>
          </p:spPr>
        </p:pic>
        <p:pic>
          <p:nvPicPr>
            <p:cNvPr id="92" name="object 21">
              <a:extLst>
                <a:ext uri="{FF2B5EF4-FFF2-40B4-BE49-F238E27FC236}">
                  <a16:creationId xmlns:a16="http://schemas.microsoft.com/office/drawing/2014/main" id="{83E2DAD9-20AA-5CCF-ACAD-22045784AE1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50288" y="1690319"/>
              <a:ext cx="104143" cy="98897"/>
            </a:xfrm>
            <a:prstGeom prst="rect">
              <a:avLst/>
            </a:prstGeom>
          </p:spPr>
        </p:pic>
        <p:pic>
          <p:nvPicPr>
            <p:cNvPr id="93" name="object 22">
              <a:extLst>
                <a:ext uri="{FF2B5EF4-FFF2-40B4-BE49-F238E27FC236}">
                  <a16:creationId xmlns:a16="http://schemas.microsoft.com/office/drawing/2014/main" id="{92224875-792F-CFED-C738-147F26324DC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50736" y="1118786"/>
              <a:ext cx="104195" cy="98928"/>
            </a:xfrm>
            <a:prstGeom prst="rect">
              <a:avLst/>
            </a:prstGeom>
          </p:spPr>
        </p:pic>
        <p:pic>
          <p:nvPicPr>
            <p:cNvPr id="95" name="object 23">
              <a:extLst>
                <a:ext uri="{FF2B5EF4-FFF2-40B4-BE49-F238E27FC236}">
                  <a16:creationId xmlns:a16="http://schemas.microsoft.com/office/drawing/2014/main" id="{42EB60B3-D2C9-0B7A-51F1-C059A635A8A0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1139" y="1569415"/>
              <a:ext cx="104143" cy="98949"/>
            </a:xfrm>
            <a:prstGeom prst="rect">
              <a:avLst/>
            </a:prstGeom>
          </p:spPr>
        </p:pic>
        <p:pic>
          <p:nvPicPr>
            <p:cNvPr id="96" name="object 24">
              <a:extLst>
                <a:ext uri="{FF2B5EF4-FFF2-40B4-BE49-F238E27FC236}">
                  <a16:creationId xmlns:a16="http://schemas.microsoft.com/office/drawing/2014/main" id="{0BC90D3B-7F54-2E85-5BA9-CEE6C3A753C7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14891" y="1403811"/>
              <a:ext cx="104185" cy="98949"/>
            </a:xfrm>
            <a:prstGeom prst="rect">
              <a:avLst/>
            </a:prstGeom>
          </p:spPr>
        </p:pic>
        <p:sp>
          <p:nvSpPr>
            <p:cNvPr id="98" name="object 25">
              <a:extLst>
                <a:ext uri="{FF2B5EF4-FFF2-40B4-BE49-F238E27FC236}">
                  <a16:creationId xmlns:a16="http://schemas.microsoft.com/office/drawing/2014/main" id="{82F87163-4545-4183-10C5-F182C8C9ED63}"/>
                </a:ext>
              </a:extLst>
            </p:cNvPr>
            <p:cNvSpPr/>
            <p:nvPr/>
          </p:nvSpPr>
          <p:spPr>
            <a:xfrm>
              <a:off x="5397762" y="954099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61"/>
                  </a:lnTo>
                </a:path>
              </a:pathLst>
            </a:custGeom>
            <a:ln w="181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554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92" b="0" i="0" u="none" strike="noStrike" kern="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9" name="object 26">
            <a:extLst>
              <a:ext uri="{FF2B5EF4-FFF2-40B4-BE49-F238E27FC236}">
                <a16:creationId xmlns:a16="http://schemas.microsoft.com/office/drawing/2014/main" id="{CD7CE422-E546-C76B-0B4C-069547CC7163}"/>
              </a:ext>
            </a:extLst>
          </p:cNvPr>
          <p:cNvSpPr txBox="1">
            <a:spLocks/>
          </p:cNvSpPr>
          <p:nvPr/>
        </p:nvSpPr>
        <p:spPr>
          <a:xfrm>
            <a:off x="3577378" y="616914"/>
            <a:ext cx="6734390" cy="462670"/>
          </a:xfrm>
          <a:prstGeom prst="rect">
            <a:avLst/>
          </a:prstGeom>
        </p:spPr>
        <p:txBody>
          <a:bodyPr vert="horz" wrap="square" lIns="0" tIns="10012" rIns="0" bIns="0" rtlCol="0" anchor="ctr">
            <a:spAutoFit/>
          </a:bodyPr>
          <a:lstStyle>
            <a:lvl1pPr marL="7701">
              <a:spcBef>
                <a:spcPts val="79"/>
              </a:spcBef>
              <a:defRPr sz="2941" b="0" i="0">
                <a:solidFill>
                  <a:schemeClr val="bg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41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j-ea"/>
              </a:rPr>
              <a:t>WHO DEVELOPS PEFCR4Space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3260A-FB8E-C390-20F1-181A1270D733}"/>
              </a:ext>
            </a:extLst>
          </p:cNvPr>
          <p:cNvSpPr txBox="1"/>
          <p:nvPr/>
        </p:nvSpPr>
        <p:spPr>
          <a:xfrm>
            <a:off x="606857" y="1794647"/>
            <a:ext cx="5146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 organisations</a:t>
            </a: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representing </a:t>
            </a:r>
            <a:r>
              <a:rPr kumimoji="0" lang="en-US" sz="1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&gt;56% of the total European market share</a:t>
            </a: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(only considering launch, manufacturing, and operations)​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B2B57-AB21-E93B-C529-7F0576A78C81}"/>
              </a:ext>
            </a:extLst>
          </p:cNvPr>
          <p:cNvSpPr txBox="1"/>
          <p:nvPr/>
        </p:nvSpPr>
        <p:spPr>
          <a:xfrm>
            <a:off x="8774733" y="3095721"/>
            <a:ext cx="2050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(video &amp; connectivity services)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00AB0-3EF4-BE90-6AED-2802FC77055A}"/>
              </a:ext>
            </a:extLst>
          </p:cNvPr>
          <p:cNvSpPr txBox="1"/>
          <p:nvPr/>
        </p:nvSpPr>
        <p:spPr>
          <a:xfrm>
            <a:off x="7003339" y="4376057"/>
            <a:ext cx="3891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B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Assisted by: </a:t>
            </a: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​​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Consortium mandated by EC DG DEFIS​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BF6604-CDEA-468D-6C7F-575A28B2DE88}"/>
              </a:ext>
            </a:extLst>
          </p:cNvPr>
          <p:cNvGrpSpPr/>
          <p:nvPr/>
        </p:nvGrpSpPr>
        <p:grpSpPr>
          <a:xfrm>
            <a:off x="7067184" y="4806226"/>
            <a:ext cx="3376016" cy="1080452"/>
            <a:chOff x="7067184" y="4806226"/>
            <a:chExt cx="3376016" cy="1080452"/>
          </a:xfrm>
        </p:grpSpPr>
        <p:pic>
          <p:nvPicPr>
            <p:cNvPr id="9" name="Obraz 11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B4B3736E-0420-0DE5-5AA5-35234A786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9481553" y="4806226"/>
              <a:ext cx="961647" cy="485492"/>
            </a:xfrm>
            <a:prstGeom prst="rect">
              <a:avLst/>
            </a:prstGeom>
          </p:spPr>
        </p:pic>
        <p:pic>
          <p:nvPicPr>
            <p:cNvPr id="10" name="Obraz 16">
              <a:extLst>
                <a:ext uri="{FF2B5EF4-FFF2-40B4-BE49-F238E27FC236}">
                  <a16:creationId xmlns:a16="http://schemas.microsoft.com/office/drawing/2014/main" id="{E76E1CB2-3C78-F7C6-BB20-9A6C9A825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7128134" y="5419933"/>
              <a:ext cx="935278" cy="424512"/>
            </a:xfrm>
            <a:prstGeom prst="rect">
              <a:avLst/>
            </a:prstGeom>
          </p:spPr>
        </p:pic>
        <p:pic>
          <p:nvPicPr>
            <p:cNvPr id="11" name="Grafika 18">
              <a:extLst>
                <a:ext uri="{FF2B5EF4-FFF2-40B4-BE49-F238E27FC236}">
                  <a16:creationId xmlns:a16="http://schemas.microsoft.com/office/drawing/2014/main" id="{C4046186-939F-67E6-A51A-D25EF38ACB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067184" y="4918422"/>
              <a:ext cx="902095" cy="263111"/>
            </a:xfrm>
            <a:prstGeom prst="rect">
              <a:avLst/>
            </a:prstGeom>
          </p:spPr>
        </p:pic>
        <p:pic>
          <p:nvPicPr>
            <p:cNvPr id="12" name="Grafika 20">
              <a:extLst>
                <a:ext uri="{FF2B5EF4-FFF2-40B4-BE49-F238E27FC236}">
                  <a16:creationId xmlns:a16="http://schemas.microsoft.com/office/drawing/2014/main" id="{980A5BEA-E280-E0C2-57D9-EE7D8D57C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238372" y="5563248"/>
              <a:ext cx="1072721" cy="143832"/>
            </a:xfrm>
            <a:prstGeom prst="rect">
              <a:avLst/>
            </a:prstGeom>
          </p:spPr>
        </p:pic>
        <p:pic>
          <p:nvPicPr>
            <p:cNvPr id="13" name="Obraz 22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99E446DF-6EBC-7972-3E3E-F5ADB901E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8401203" y="4850139"/>
              <a:ext cx="718302" cy="399678"/>
            </a:xfrm>
            <a:prstGeom prst="rect">
              <a:avLst/>
            </a:prstGeom>
          </p:spPr>
        </p:pic>
        <p:pic>
          <p:nvPicPr>
            <p:cNvPr id="14" name="Grafika 24">
              <a:extLst>
                <a:ext uri="{FF2B5EF4-FFF2-40B4-BE49-F238E27FC236}">
                  <a16:creationId xmlns:a16="http://schemas.microsoft.com/office/drawing/2014/main" id="{0FC6C198-182B-2680-64A9-86235A5565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9596187" y="5433260"/>
              <a:ext cx="804296" cy="453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2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D589-3EFA-EED4-4604-543FDBF7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BC98-E1AA-1BA8-11AC-1B6DB24C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First draft PEFCR4Space: </a:t>
            </a:r>
            <a:r>
              <a:rPr lang="en-US" noProof="1">
                <a:solidFill>
                  <a:srgbClr val="0085A6"/>
                </a:solidFill>
              </a:rPr>
              <a:t>Scope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E3F2D-7E3A-9CC8-6786-AEDB655ACE09}"/>
              </a:ext>
            </a:extLst>
          </p:cNvPr>
          <p:cNvSpPr/>
          <p:nvPr/>
        </p:nvSpPr>
        <p:spPr>
          <a:xfrm>
            <a:off x="1237683" y="1450386"/>
            <a:ext cx="10745724" cy="4308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noProof="1">
                <a:solidFill>
                  <a:schemeClr val="bg1"/>
                </a:solidFill>
                <a:cs typeface="Arial"/>
              </a:rPr>
              <a:t>Space-based services delivered to stakeholders in the EU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A7AFAA4-A231-C76B-EF32-9871097A7503}"/>
              </a:ext>
            </a:extLst>
          </p:cNvPr>
          <p:cNvSpPr txBox="1"/>
          <p:nvPr/>
        </p:nvSpPr>
        <p:spPr>
          <a:xfrm>
            <a:off x="94292" y="1460117"/>
            <a:ext cx="1209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1"/>
              <a:t>Product category:</a:t>
            </a:r>
          </a:p>
          <a:p>
            <a:r>
              <a:rPr lang="en-US" sz="1100" i="1" noProof="1"/>
              <a:t>(horizontal rules)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1D92D-68F0-F6F9-9700-109CA3B34413}"/>
              </a:ext>
            </a:extLst>
          </p:cNvPr>
          <p:cNvSpPr/>
          <p:nvPr/>
        </p:nvSpPr>
        <p:spPr>
          <a:xfrm>
            <a:off x="1237683" y="1982368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Earth Observation Services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FF7B6BE6-086C-8ED7-2897-AFB419F6D144}"/>
              </a:ext>
            </a:extLst>
          </p:cNvPr>
          <p:cNvSpPr txBox="1"/>
          <p:nvPr/>
        </p:nvSpPr>
        <p:spPr>
          <a:xfrm>
            <a:off x="94826" y="1978481"/>
            <a:ext cx="1209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1"/>
              <a:t>Product sub- category:</a:t>
            </a:r>
          </a:p>
          <a:p>
            <a:r>
              <a:rPr lang="en-US" sz="1100" i="1" noProof="1"/>
              <a:t>(vertical rules)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C6D5C5-28D3-E6A7-E1D5-F45DBFE69FA7}"/>
              </a:ext>
            </a:extLst>
          </p:cNvPr>
          <p:cNvSpPr/>
          <p:nvPr/>
        </p:nvSpPr>
        <p:spPr>
          <a:xfrm>
            <a:off x="3048580" y="1977489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Positioning, Navigation &amp; Timing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5B787-8AF7-B90C-C3F8-349ADF61750C}"/>
              </a:ext>
            </a:extLst>
          </p:cNvPr>
          <p:cNvSpPr/>
          <p:nvPr/>
        </p:nvSpPr>
        <p:spPr>
          <a:xfrm>
            <a:off x="10291407" y="1977489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Uncrewed Launch Services from Earth to Space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C1121B-C7D6-D7E5-3D21-07EA77EC5A21}"/>
              </a:ext>
            </a:extLst>
          </p:cNvPr>
          <p:cNvSpPr/>
          <p:nvPr/>
        </p:nvSpPr>
        <p:spPr>
          <a:xfrm>
            <a:off x="8480510" y="1977489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In-Space Transport Services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63EF62-6D1F-0FDF-1955-87B2018BE53B}"/>
              </a:ext>
            </a:extLst>
          </p:cNvPr>
          <p:cNvSpPr/>
          <p:nvPr/>
        </p:nvSpPr>
        <p:spPr>
          <a:xfrm>
            <a:off x="4859477" y="1982368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Sat. Video Services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C0A397-3C81-0A92-0FCA-70F80AFBE56C}"/>
              </a:ext>
            </a:extLst>
          </p:cNvPr>
          <p:cNvSpPr/>
          <p:nvPr/>
        </p:nvSpPr>
        <p:spPr>
          <a:xfrm>
            <a:off x="6670374" y="1977489"/>
            <a:ext cx="1692000" cy="6001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b="1" noProof="1">
                <a:solidFill>
                  <a:schemeClr val="tx1"/>
                </a:solidFill>
                <a:cs typeface="Arial"/>
              </a:rPr>
              <a:t>Sat. Connectivity Services 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D75E33-F809-7B1C-94C8-F65AB9660254}"/>
              </a:ext>
            </a:extLst>
          </p:cNvPr>
          <p:cNvSpPr/>
          <p:nvPr/>
        </p:nvSpPr>
        <p:spPr>
          <a:xfrm>
            <a:off x="1237683" y="2676348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No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5772C5-C414-999C-E139-C156C2C54CB2}"/>
              </a:ext>
            </a:extLst>
          </p:cNvPr>
          <p:cNvSpPr/>
          <p:nvPr/>
        </p:nvSpPr>
        <p:spPr>
          <a:xfrm>
            <a:off x="3048580" y="2671469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Yes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AB1416-9B63-8BB5-57B7-196D1F7C41B1}"/>
              </a:ext>
            </a:extLst>
          </p:cNvPr>
          <p:cNvSpPr/>
          <p:nvPr/>
        </p:nvSpPr>
        <p:spPr>
          <a:xfrm>
            <a:off x="10291407" y="2671469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Yes, for 4 ΔV</a:t>
            </a:r>
            <a:endParaRPr lang="en-US" sz="1200" i="1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3FC97-80EB-895D-4627-8A2A88E4E0A9}"/>
              </a:ext>
            </a:extLst>
          </p:cNvPr>
          <p:cNvSpPr/>
          <p:nvPr/>
        </p:nvSpPr>
        <p:spPr>
          <a:xfrm>
            <a:off x="8480510" y="2671469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Yes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E831-7C90-B1FC-529A-C6BB5CAFD390}"/>
              </a:ext>
            </a:extLst>
          </p:cNvPr>
          <p:cNvSpPr/>
          <p:nvPr/>
        </p:nvSpPr>
        <p:spPr>
          <a:xfrm>
            <a:off x="4859477" y="2676348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Yes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783B38-088B-EA2D-FDD7-FA5E30B99BF1}"/>
              </a:ext>
            </a:extLst>
          </p:cNvPr>
          <p:cNvSpPr/>
          <p:nvPr/>
        </p:nvSpPr>
        <p:spPr>
          <a:xfrm>
            <a:off x="6670374" y="2671469"/>
            <a:ext cx="1692000" cy="42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Yes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16F983D-4FCB-58D6-CB2F-CE72E8EDDD4A}"/>
              </a:ext>
            </a:extLst>
          </p:cNvPr>
          <p:cNvSpPr txBox="1"/>
          <p:nvPr/>
        </p:nvSpPr>
        <p:spPr>
          <a:xfrm>
            <a:off x="94291" y="2787696"/>
            <a:ext cx="120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1"/>
              <a:t>Market average:</a:t>
            </a:r>
            <a:endParaRPr lang="en-US" sz="1100" i="1" noProof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88B21D-CBDC-127C-FB07-92FD6C55F871}"/>
              </a:ext>
            </a:extLst>
          </p:cNvPr>
          <p:cNvSpPr/>
          <p:nvPr/>
        </p:nvSpPr>
        <p:spPr>
          <a:xfrm>
            <a:off x="1237683" y="3195884"/>
            <a:ext cx="1692000" cy="207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</a:rPr>
              <a:t>To generate 1 GB of raw Earth Observation data, as prepared for transmission to Earth, relevant to the scope of the mission, with a defined accuracy, resolution and revisit rate.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8FBC45-8E12-D226-C9E5-4CE4DCD57BCD}"/>
              </a:ext>
            </a:extLst>
          </p:cNvPr>
          <p:cNvSpPr/>
          <p:nvPr/>
        </p:nvSpPr>
        <p:spPr>
          <a:xfrm>
            <a:off x="3048580" y="3191005"/>
            <a:ext cx="1692000" cy="2077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</a:rPr>
              <a:t>To send/receive PNT as open service, with a minimum avail. of 90% under clear sky condition, over one yr with a min. horizontal location accuracy of 15m, vertical location accuracy of 7.5m and with a time accuracy of min. 31 Nsec.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3FE66C-2170-E0EC-FAE9-F83EEDA0588A}"/>
              </a:ext>
            </a:extLst>
          </p:cNvPr>
          <p:cNvSpPr/>
          <p:nvPr/>
        </p:nvSpPr>
        <p:spPr>
          <a:xfrm>
            <a:off x="10291407" y="3191005"/>
            <a:ext cx="1692000" cy="207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noProof="1">
                <a:solidFill>
                  <a:schemeClr val="tx1"/>
                </a:solidFill>
              </a:rPr>
              <a:t>To transport and release 1 kg of payload in orbit at certain ΔV, for 1 launch, at a defined minimum safety and precision.</a:t>
            </a:r>
            <a:endParaRPr lang="en-US" sz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E3FBE8-8D60-DFE9-0F92-592A08AB68F2}"/>
              </a:ext>
            </a:extLst>
          </p:cNvPr>
          <p:cNvSpPr/>
          <p:nvPr/>
        </p:nvSpPr>
        <p:spPr>
          <a:xfrm>
            <a:off x="8480510" y="3191005"/>
            <a:ext cx="1692000" cy="207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  <a:cs typeface="Arial"/>
              </a:rPr>
              <a:t>To transport 1 kg of cooperative object in space by providing a certain ΔV, with a defined precision.</a:t>
            </a:r>
            <a:endParaRPr lang="en-US" sz="1200" noProof="1">
              <a:solidFill>
                <a:schemeClr val="tx1"/>
              </a:solidFill>
              <a:ea typeface="Calibri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F01DE3-C61B-084C-4855-CC798D477178}"/>
              </a:ext>
            </a:extLst>
          </p:cNvPr>
          <p:cNvSpPr/>
          <p:nvPr/>
        </p:nvSpPr>
        <p:spPr>
          <a:xfrm>
            <a:off x="4859477" y="3195884"/>
            <a:ext cx="1692000" cy="207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</a:rPr>
              <a:t>To receive 1Mbps of broadcast services over 100km², at a min. availability of 99.7%  under clear sky conditions, over one yr.</a:t>
            </a:r>
            <a:endParaRPr lang="en-US" sz="1200" noProof="1">
              <a:solidFill>
                <a:schemeClr val="tx1"/>
              </a:solidFill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622B39-AD68-5E60-885D-19BC817B1FF6}"/>
              </a:ext>
            </a:extLst>
          </p:cNvPr>
          <p:cNvSpPr/>
          <p:nvPr/>
        </p:nvSpPr>
        <p:spPr>
          <a:xfrm>
            <a:off x="6670374" y="3191005"/>
            <a:ext cx="1692000" cy="207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200" noProof="1">
                <a:solidFill>
                  <a:schemeClr val="tx1"/>
                </a:solidFill>
              </a:rPr>
              <a:t>To exchange 1 Mbps of data at min. availability** of 99.5% under clear sky conditions, over one user terminal  over one yr. 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E1999328-E631-9D33-1326-DB70141F80C7}"/>
              </a:ext>
            </a:extLst>
          </p:cNvPr>
          <p:cNvSpPr txBox="1"/>
          <p:nvPr/>
        </p:nvSpPr>
        <p:spPr>
          <a:xfrm>
            <a:off x="105567" y="3656318"/>
            <a:ext cx="1209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1"/>
              <a:t>Functional Unit </a:t>
            </a:r>
            <a:r>
              <a:rPr lang="en-US" sz="1100" i="1" noProof="1"/>
              <a:t>(1</a:t>
            </a:r>
            <a:r>
              <a:rPr lang="en-US" sz="1100" i="1" baseline="30000" noProof="1"/>
              <a:t>st</a:t>
            </a:r>
            <a:r>
              <a:rPr lang="en-US" sz="1100" i="1" noProof="1"/>
              <a:t> draft)</a:t>
            </a:r>
            <a:r>
              <a:rPr lang="en-US" sz="1100" noProof="1"/>
              <a:t>:</a:t>
            </a:r>
            <a:endParaRPr lang="en-US" sz="1100" i="1" noProof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CB962-43E1-1C7B-6E20-3E86A95F6FAA}"/>
              </a:ext>
            </a:extLst>
          </p:cNvPr>
          <p:cNvSpPr/>
          <p:nvPr/>
        </p:nvSpPr>
        <p:spPr>
          <a:xfrm>
            <a:off x="1237683" y="1450386"/>
            <a:ext cx="9053724" cy="4124149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02D8D1-8205-68F4-CD35-09B4988D372F}"/>
              </a:ext>
            </a:extLst>
          </p:cNvPr>
          <p:cNvSpPr/>
          <p:nvPr/>
        </p:nvSpPr>
        <p:spPr>
          <a:xfrm>
            <a:off x="10290646" y="1450386"/>
            <a:ext cx="1692760" cy="4124149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561968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SSA_SS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39A"/>
      </a:accent1>
      <a:accent2>
        <a:srgbClr val="008BD5"/>
      </a:accent2>
      <a:accent3>
        <a:srgbClr val="747DB8"/>
      </a:accent3>
      <a:accent4>
        <a:srgbClr val="FC8028"/>
      </a:accent4>
      <a:accent5>
        <a:srgbClr val="9B0028"/>
      </a:accent5>
      <a:accent6>
        <a:srgbClr val="BDC0C1"/>
      </a:accent6>
      <a:hlink>
        <a:srgbClr val="018AD5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PEFC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66C"/>
      </a:accent1>
      <a:accent2>
        <a:srgbClr val="0085A6"/>
      </a:accent2>
      <a:accent3>
        <a:srgbClr val="0BB4A4"/>
      </a:accent3>
      <a:accent4>
        <a:srgbClr val="8ADEDA"/>
      </a:accent4>
      <a:accent5>
        <a:srgbClr val="FFCA36"/>
      </a:accent5>
      <a:accent6>
        <a:srgbClr val="BDC0C1"/>
      </a:accent6>
      <a:hlink>
        <a:srgbClr val="018AD5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CE61A862A5564DAFCFE6BA02B8DD9B" ma:contentTypeVersion="19" ma:contentTypeDescription="Create a new document." ma:contentTypeScope="" ma:versionID="388046d6204ac12e7e21ed0536063301">
  <xsd:schema xmlns:xsd="http://www.w3.org/2001/XMLSchema" xmlns:xs="http://www.w3.org/2001/XMLSchema" xmlns:p="http://schemas.microsoft.com/office/2006/metadata/properties" xmlns:ns2="398d74c6-bc1f-4f92-8277-49b0eaee89c7" xmlns:ns3="d930cfc1-9612-4f64-b6b7-0fe027915f97" targetNamespace="http://schemas.microsoft.com/office/2006/metadata/properties" ma:root="true" ma:fieldsID="f0a361136b38c82e1b75275f5d80fc73" ns2:_="" ns3:_="">
    <xsd:import namespace="398d74c6-bc1f-4f92-8277-49b0eaee89c7"/>
    <xsd:import namespace="d930cfc1-9612-4f64-b6b7-0fe027915f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d74c6-bc1f-4f92-8277-49b0eaee89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447287-7bbf-40c0-94a6-d180e34fce62}" ma:internalName="TaxCatchAll" ma:showField="CatchAllData" ma:web="398d74c6-bc1f-4f92-8277-49b0eaee89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0cfc1-9612-4f64-b6b7-0fe027915f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30cfc1-9612-4f64-b6b7-0fe027915f97">
      <Terms xmlns="http://schemas.microsoft.com/office/infopath/2007/PartnerControls"/>
    </lcf76f155ced4ddcb4097134ff3c332f>
    <TaxCatchAll xmlns="398d74c6-bc1f-4f92-8277-49b0eaee89c7" xsi:nil="true"/>
  </documentManagement>
</p:properties>
</file>

<file path=customXml/itemProps1.xml><?xml version="1.0" encoding="utf-8"?>
<ds:datastoreItem xmlns:ds="http://schemas.openxmlformats.org/officeDocument/2006/customXml" ds:itemID="{52E092F5-9BA5-41B5-86B5-061D600A9A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058D31-6EAF-4AFB-A76B-70B0D84B378A}"/>
</file>

<file path=customXml/itemProps3.xml><?xml version="1.0" encoding="utf-8"?>
<ds:datastoreItem xmlns:ds="http://schemas.openxmlformats.org/officeDocument/2006/customXml" ds:itemID="{9F31270B-F334-40A8-A4E8-A5770E5635C7}">
  <ds:schemaRefs>
    <ds:schemaRef ds:uri="214d6826-0800-4930-88e2-74366b35be09"/>
    <ds:schemaRef ds:uri="26e78731-afcb-4243-a930-e4d956482f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9e2777ed-8237-4ab9-9278-2c144d6f6da3}" enabled="0" method="" siteId="{9e2777ed-8237-4ab9-9278-2c144d6f6da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2088</Words>
  <Application>Microsoft Office PowerPoint</Application>
  <PresentationFormat>Widescreen</PresentationFormat>
  <Paragraphs>387</Paragraphs>
  <Slides>26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ＭＳ Ｐゴシック</vt:lpstr>
      <vt:lpstr>Aptos</vt:lpstr>
      <vt:lpstr>Aptos Black</vt:lpstr>
      <vt:lpstr>Arial</vt:lpstr>
      <vt:lpstr>Arial Black</vt:lpstr>
      <vt:lpstr>Calibri</vt:lpstr>
      <vt:lpstr>Calibri Light</vt:lpstr>
      <vt:lpstr>Congenial SemiBold</vt:lpstr>
      <vt:lpstr>EC Square Sans Cond Pro</vt:lpstr>
      <vt:lpstr>EC Square Sans Pro</vt:lpstr>
      <vt:lpstr>Kelson Sans</vt:lpstr>
      <vt:lpstr>Segoe UI</vt:lpstr>
      <vt:lpstr>Wingdings</vt:lpstr>
      <vt:lpstr>1_Motyw pakietu Office</vt:lpstr>
      <vt:lpstr>2_Motyw pakietu Office</vt:lpstr>
      <vt:lpstr>2_Office Theme</vt:lpstr>
      <vt:lpstr>Integration of orbital environmental impacts within the EU Environmental Footprint framework for space </vt:lpstr>
      <vt:lpstr>The Joint Research Centre: common mission for shared values</vt:lpstr>
      <vt:lpstr>Life Cycle Assessment: multi-phases and multi-criteria approach for mitigating environmental impact</vt:lpstr>
      <vt:lpstr>Environmental Footprint method The EU recommended way of assessing environmental performance</vt:lpstr>
      <vt:lpstr>Overview of space environmental impacts</vt:lpstr>
      <vt:lpstr>PowerPoint Presentation</vt:lpstr>
      <vt:lpstr>PowerPoint Presentation</vt:lpstr>
      <vt:lpstr>PowerPoint Presentation</vt:lpstr>
      <vt:lpstr>First draft PEFCR4Space: Scope</vt:lpstr>
      <vt:lpstr>PowerPoint Presentation</vt:lpstr>
      <vt:lpstr>… and Debris ?</vt:lpstr>
      <vt:lpstr>Potential integration of debris-related impact in the PEFCR</vt:lpstr>
      <vt:lpstr>LCIA Framework</vt:lpstr>
      <vt:lpstr>PowerPoint Presentation</vt:lpstr>
      <vt:lpstr>PowerPoint Presentation</vt:lpstr>
      <vt:lpstr>PowerPoint Presentation</vt:lpstr>
      <vt:lpstr>PowerPoint Presentation</vt:lpstr>
      <vt:lpstr>Towards quantification and normalisation…</vt:lpstr>
      <vt:lpstr>Few words of conclusion…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 of the environmental Life Cycle Assessment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Microsoft Office User</dc:creator>
  <cp:lastModifiedBy>OTT Antoinette (JRC-ISPRA)</cp:lastModifiedBy>
  <cp:revision>1</cp:revision>
  <dcterms:created xsi:type="dcterms:W3CDTF">2023-02-13T09:56:36Z</dcterms:created>
  <dcterms:modified xsi:type="dcterms:W3CDTF">2026-06-05T07:21:21Z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2026-06-01T11:23:30Z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ea81a820-d7dc-4ff1-b369-d0a24eefae69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  <property fmtid="{D5CDD505-2E9C-101B-9397-08002B2CF9AE}" pid="10" name="MediaServiceImageTags">
    <vt:lpwstr/>
  </property>
  <property fmtid="{D5CDD505-2E9C-101B-9397-08002B2CF9AE}" pid="11" name="ContentTypeId">
    <vt:lpwstr>0x01010032CE61A862A5564DAFCFE6BA02B8DD9B</vt:lpwstr>
  </property>
</Properties>
</file>